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3"/>
  </p:handoutMasterIdLst>
  <p:sldIdLst>
    <p:sldId id="260" r:id="rId2"/>
    <p:sldId id="275" r:id="rId3"/>
    <p:sldId id="272" r:id="rId4"/>
    <p:sldId id="273" r:id="rId5"/>
    <p:sldId id="276" r:id="rId6"/>
    <p:sldId id="262" r:id="rId7"/>
    <p:sldId id="261" r:id="rId8"/>
    <p:sldId id="277" r:id="rId9"/>
    <p:sldId id="278" r:id="rId10"/>
    <p:sldId id="266" r:id="rId11"/>
    <p:sldId id="258" r:id="rId12"/>
  </p:sldIdLst>
  <p:sldSz cx="9144000" cy="6858000" type="screen4x3"/>
  <p:notesSz cx="6797675" cy="9926638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14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34D3927-7DBE-4BB5-8E90-33BEF1FFC269}" type="doc">
      <dgm:prSet loTypeId="urn:microsoft.com/office/officeart/2005/8/layout/gear1" loCatId="cycle" qsTypeId="urn:microsoft.com/office/officeart/2005/8/quickstyle/simple1" qsCatId="simple" csTypeId="urn:microsoft.com/office/officeart/2005/8/colors/accent1_2" csCatId="accent1" phldr="1"/>
      <dgm:spPr/>
    </dgm:pt>
    <dgm:pt modelId="{69478F81-D85C-4AA9-9884-FFB0CA4AF99C}">
      <dgm:prSet phldrT="[Texto]" custT="1"/>
      <dgm:spPr/>
      <dgm:t>
        <a:bodyPr/>
        <a:lstStyle/>
        <a:p>
          <a:r>
            <a:rPr lang="pt-BR" sz="2800" b="1" dirty="0" smtClean="0"/>
            <a:t>CT&amp;I</a:t>
          </a:r>
          <a:endParaRPr lang="pt-BR" sz="2800" b="1" dirty="0"/>
        </a:p>
      </dgm:t>
    </dgm:pt>
    <dgm:pt modelId="{DEF65C73-901D-4924-905E-1C1DB1C9FA0F}" type="parTrans" cxnId="{21311235-BB96-4AD3-BBF7-F44385E86F1E}">
      <dgm:prSet/>
      <dgm:spPr/>
      <dgm:t>
        <a:bodyPr/>
        <a:lstStyle/>
        <a:p>
          <a:endParaRPr lang="pt-BR"/>
        </a:p>
      </dgm:t>
    </dgm:pt>
    <dgm:pt modelId="{562AC0BE-DFF3-4958-B31A-B6FBC4D6F4D1}" type="sibTrans" cxnId="{21311235-BB96-4AD3-BBF7-F44385E86F1E}">
      <dgm:prSet/>
      <dgm:spPr/>
      <dgm:t>
        <a:bodyPr/>
        <a:lstStyle/>
        <a:p>
          <a:endParaRPr lang="pt-BR"/>
        </a:p>
      </dgm:t>
    </dgm:pt>
    <dgm:pt modelId="{1B458157-C75F-4F35-A1FB-8976A07EE080}">
      <dgm:prSet phldrT="[Texto]"/>
      <dgm:spPr/>
      <dgm:t>
        <a:bodyPr/>
        <a:lstStyle/>
        <a:p>
          <a:r>
            <a:rPr lang="pt-BR" b="1" dirty="0" smtClean="0"/>
            <a:t>Mulher</a:t>
          </a:r>
          <a:endParaRPr lang="pt-BR" b="1" dirty="0"/>
        </a:p>
      </dgm:t>
    </dgm:pt>
    <dgm:pt modelId="{10D2DFE3-C316-495F-846B-620C6435287D}" type="parTrans" cxnId="{F294F609-210A-4B33-9BED-0CB312FB4C0B}">
      <dgm:prSet/>
      <dgm:spPr/>
      <dgm:t>
        <a:bodyPr/>
        <a:lstStyle/>
        <a:p>
          <a:endParaRPr lang="pt-BR"/>
        </a:p>
      </dgm:t>
    </dgm:pt>
    <dgm:pt modelId="{1FBEC620-EC51-446F-813F-D90FD8B6B2DD}" type="sibTrans" cxnId="{F294F609-210A-4B33-9BED-0CB312FB4C0B}">
      <dgm:prSet/>
      <dgm:spPr/>
      <dgm:t>
        <a:bodyPr/>
        <a:lstStyle/>
        <a:p>
          <a:endParaRPr lang="pt-BR"/>
        </a:p>
      </dgm:t>
    </dgm:pt>
    <dgm:pt modelId="{6DD738E1-7C9F-4A96-8CA1-1E03F967023B}" type="pres">
      <dgm:prSet presAssocID="{434D3927-7DBE-4BB5-8E90-33BEF1FFC269}" presName="composite" presStyleCnt="0">
        <dgm:presLayoutVars>
          <dgm:chMax val="3"/>
          <dgm:animLvl val="lvl"/>
          <dgm:resizeHandles val="exact"/>
        </dgm:presLayoutVars>
      </dgm:prSet>
      <dgm:spPr/>
    </dgm:pt>
    <dgm:pt modelId="{2257BC91-5CAC-4C1B-9A9B-0D5C46F5ECC5}" type="pres">
      <dgm:prSet presAssocID="{69478F81-D85C-4AA9-9884-FFB0CA4AF99C}" presName="gear1" presStyleLbl="node1" presStyleIdx="0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DA603804-577D-40A1-9BA6-7B616BEA82D3}" type="pres">
      <dgm:prSet presAssocID="{69478F81-D85C-4AA9-9884-FFB0CA4AF99C}" presName="gear1srcNode" presStyleLbl="node1" presStyleIdx="0" presStyleCnt="2"/>
      <dgm:spPr/>
      <dgm:t>
        <a:bodyPr/>
        <a:lstStyle/>
        <a:p>
          <a:endParaRPr lang="pt-BR"/>
        </a:p>
      </dgm:t>
    </dgm:pt>
    <dgm:pt modelId="{4B5D524A-B12A-4C32-AE9E-9640963411C4}" type="pres">
      <dgm:prSet presAssocID="{69478F81-D85C-4AA9-9884-FFB0CA4AF99C}" presName="gear1dstNode" presStyleLbl="node1" presStyleIdx="0" presStyleCnt="2"/>
      <dgm:spPr/>
      <dgm:t>
        <a:bodyPr/>
        <a:lstStyle/>
        <a:p>
          <a:endParaRPr lang="pt-BR"/>
        </a:p>
      </dgm:t>
    </dgm:pt>
    <dgm:pt modelId="{E02B1C87-B4B0-4603-9AC7-A385191BD516}" type="pres">
      <dgm:prSet presAssocID="{1B458157-C75F-4F35-A1FB-8976A07EE080}" presName="gear2" presStyleLbl="node1" presStyleIdx="1" presStyleCnt="2" custLinFactNeighborX="1594" custLinFactNeighborY="978">
        <dgm:presLayoutVars>
          <dgm:chMax val="1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7E3B4A4A-6DFA-49C5-B0DD-C14CE5385F19}" type="pres">
      <dgm:prSet presAssocID="{1B458157-C75F-4F35-A1FB-8976A07EE080}" presName="gear2srcNode" presStyleLbl="node1" presStyleIdx="1" presStyleCnt="2"/>
      <dgm:spPr/>
      <dgm:t>
        <a:bodyPr/>
        <a:lstStyle/>
        <a:p>
          <a:endParaRPr lang="pt-BR"/>
        </a:p>
      </dgm:t>
    </dgm:pt>
    <dgm:pt modelId="{86B7C9D9-30F9-44A5-9B4D-B95E143DDC8E}" type="pres">
      <dgm:prSet presAssocID="{1B458157-C75F-4F35-A1FB-8976A07EE080}" presName="gear2dstNode" presStyleLbl="node1" presStyleIdx="1" presStyleCnt="2"/>
      <dgm:spPr/>
      <dgm:t>
        <a:bodyPr/>
        <a:lstStyle/>
        <a:p>
          <a:endParaRPr lang="pt-BR"/>
        </a:p>
      </dgm:t>
    </dgm:pt>
    <dgm:pt modelId="{13A3C53F-854C-402F-BF3D-9B0305E14AA7}" type="pres">
      <dgm:prSet presAssocID="{562AC0BE-DFF3-4958-B31A-B6FBC4D6F4D1}" presName="connector1" presStyleLbl="sibTrans2D1" presStyleIdx="0" presStyleCnt="2"/>
      <dgm:spPr/>
      <dgm:t>
        <a:bodyPr/>
        <a:lstStyle/>
        <a:p>
          <a:endParaRPr lang="pt-BR"/>
        </a:p>
      </dgm:t>
    </dgm:pt>
    <dgm:pt modelId="{566053D1-E362-41A9-B40B-AC02EB40617A}" type="pres">
      <dgm:prSet presAssocID="{1FBEC620-EC51-446F-813F-D90FD8B6B2DD}" presName="connector2" presStyleLbl="sibTrans2D1" presStyleIdx="1" presStyleCnt="2"/>
      <dgm:spPr/>
      <dgm:t>
        <a:bodyPr/>
        <a:lstStyle/>
        <a:p>
          <a:endParaRPr lang="pt-BR"/>
        </a:p>
      </dgm:t>
    </dgm:pt>
  </dgm:ptLst>
  <dgm:cxnLst>
    <dgm:cxn modelId="{4D38624F-5179-4235-832B-2CB7CE207664}" type="presOf" srcId="{1B458157-C75F-4F35-A1FB-8976A07EE080}" destId="{86B7C9D9-30F9-44A5-9B4D-B95E143DDC8E}" srcOrd="2" destOrd="0" presId="urn:microsoft.com/office/officeart/2005/8/layout/gear1"/>
    <dgm:cxn modelId="{B4B71556-CFA9-4160-8166-93B72F6B131A}" type="presOf" srcId="{1B458157-C75F-4F35-A1FB-8976A07EE080}" destId="{E02B1C87-B4B0-4603-9AC7-A385191BD516}" srcOrd="0" destOrd="0" presId="urn:microsoft.com/office/officeart/2005/8/layout/gear1"/>
    <dgm:cxn modelId="{1326FDCC-1D13-4F07-9BB8-6BDA901FC2C1}" type="presOf" srcId="{69478F81-D85C-4AA9-9884-FFB0CA4AF99C}" destId="{2257BC91-5CAC-4C1B-9A9B-0D5C46F5ECC5}" srcOrd="0" destOrd="0" presId="urn:microsoft.com/office/officeart/2005/8/layout/gear1"/>
    <dgm:cxn modelId="{3E871ADF-0DD9-4773-AB70-B3449328ECC8}" type="presOf" srcId="{1FBEC620-EC51-446F-813F-D90FD8B6B2DD}" destId="{566053D1-E362-41A9-B40B-AC02EB40617A}" srcOrd="0" destOrd="0" presId="urn:microsoft.com/office/officeart/2005/8/layout/gear1"/>
    <dgm:cxn modelId="{FE2D45D3-6989-4CA2-803A-1336EAA88DD0}" type="presOf" srcId="{1B458157-C75F-4F35-A1FB-8976A07EE080}" destId="{7E3B4A4A-6DFA-49C5-B0DD-C14CE5385F19}" srcOrd="1" destOrd="0" presId="urn:microsoft.com/office/officeart/2005/8/layout/gear1"/>
    <dgm:cxn modelId="{373978AD-57C1-4FDF-8A8A-BDAFA70A5BE0}" type="presOf" srcId="{434D3927-7DBE-4BB5-8E90-33BEF1FFC269}" destId="{6DD738E1-7C9F-4A96-8CA1-1E03F967023B}" srcOrd="0" destOrd="0" presId="urn:microsoft.com/office/officeart/2005/8/layout/gear1"/>
    <dgm:cxn modelId="{F294F609-210A-4B33-9BED-0CB312FB4C0B}" srcId="{434D3927-7DBE-4BB5-8E90-33BEF1FFC269}" destId="{1B458157-C75F-4F35-A1FB-8976A07EE080}" srcOrd="1" destOrd="0" parTransId="{10D2DFE3-C316-495F-846B-620C6435287D}" sibTransId="{1FBEC620-EC51-446F-813F-D90FD8B6B2DD}"/>
    <dgm:cxn modelId="{DF5360C2-9AD2-4F5A-8DD1-6ABB580C369F}" type="presOf" srcId="{562AC0BE-DFF3-4958-B31A-B6FBC4D6F4D1}" destId="{13A3C53F-854C-402F-BF3D-9B0305E14AA7}" srcOrd="0" destOrd="0" presId="urn:microsoft.com/office/officeart/2005/8/layout/gear1"/>
    <dgm:cxn modelId="{2F076052-47D1-4452-BE93-E6E50DA9C3B7}" type="presOf" srcId="{69478F81-D85C-4AA9-9884-FFB0CA4AF99C}" destId="{DA603804-577D-40A1-9BA6-7B616BEA82D3}" srcOrd="1" destOrd="0" presId="urn:microsoft.com/office/officeart/2005/8/layout/gear1"/>
    <dgm:cxn modelId="{21311235-BB96-4AD3-BBF7-F44385E86F1E}" srcId="{434D3927-7DBE-4BB5-8E90-33BEF1FFC269}" destId="{69478F81-D85C-4AA9-9884-FFB0CA4AF99C}" srcOrd="0" destOrd="0" parTransId="{DEF65C73-901D-4924-905E-1C1DB1C9FA0F}" sibTransId="{562AC0BE-DFF3-4958-B31A-B6FBC4D6F4D1}"/>
    <dgm:cxn modelId="{0B0C7E2C-94C2-410D-B649-724265BFEE60}" type="presOf" srcId="{69478F81-D85C-4AA9-9884-FFB0CA4AF99C}" destId="{4B5D524A-B12A-4C32-AE9E-9640963411C4}" srcOrd="2" destOrd="0" presId="urn:microsoft.com/office/officeart/2005/8/layout/gear1"/>
    <dgm:cxn modelId="{72D376C1-D4A1-4351-AF57-66F8C45C1E7E}" type="presParOf" srcId="{6DD738E1-7C9F-4A96-8CA1-1E03F967023B}" destId="{2257BC91-5CAC-4C1B-9A9B-0D5C46F5ECC5}" srcOrd="0" destOrd="0" presId="urn:microsoft.com/office/officeart/2005/8/layout/gear1"/>
    <dgm:cxn modelId="{4371010E-153E-48E9-AADA-11E33EB20655}" type="presParOf" srcId="{6DD738E1-7C9F-4A96-8CA1-1E03F967023B}" destId="{DA603804-577D-40A1-9BA6-7B616BEA82D3}" srcOrd="1" destOrd="0" presId="urn:microsoft.com/office/officeart/2005/8/layout/gear1"/>
    <dgm:cxn modelId="{FF24639D-728B-43D0-AABF-E1979F055E77}" type="presParOf" srcId="{6DD738E1-7C9F-4A96-8CA1-1E03F967023B}" destId="{4B5D524A-B12A-4C32-AE9E-9640963411C4}" srcOrd="2" destOrd="0" presId="urn:microsoft.com/office/officeart/2005/8/layout/gear1"/>
    <dgm:cxn modelId="{02B6E842-0213-4692-9B18-32EC2267DF31}" type="presParOf" srcId="{6DD738E1-7C9F-4A96-8CA1-1E03F967023B}" destId="{E02B1C87-B4B0-4603-9AC7-A385191BD516}" srcOrd="3" destOrd="0" presId="urn:microsoft.com/office/officeart/2005/8/layout/gear1"/>
    <dgm:cxn modelId="{3FA37225-DE81-46E8-A566-A2D6CBB83AF8}" type="presParOf" srcId="{6DD738E1-7C9F-4A96-8CA1-1E03F967023B}" destId="{7E3B4A4A-6DFA-49C5-B0DD-C14CE5385F19}" srcOrd="4" destOrd="0" presId="urn:microsoft.com/office/officeart/2005/8/layout/gear1"/>
    <dgm:cxn modelId="{0371C846-7D8D-481B-9995-1A5B7E646252}" type="presParOf" srcId="{6DD738E1-7C9F-4A96-8CA1-1E03F967023B}" destId="{86B7C9D9-30F9-44A5-9B4D-B95E143DDC8E}" srcOrd="5" destOrd="0" presId="urn:microsoft.com/office/officeart/2005/8/layout/gear1"/>
    <dgm:cxn modelId="{FA79A940-4399-4A98-9452-FA040386D75C}" type="presParOf" srcId="{6DD738E1-7C9F-4A96-8CA1-1E03F967023B}" destId="{13A3C53F-854C-402F-BF3D-9B0305E14AA7}" srcOrd="6" destOrd="0" presId="urn:microsoft.com/office/officeart/2005/8/layout/gear1"/>
    <dgm:cxn modelId="{1A3FAB1C-A905-4267-8636-45C03D950C56}" type="presParOf" srcId="{6DD738E1-7C9F-4A96-8CA1-1E03F967023B}" destId="{566053D1-E362-41A9-B40B-AC02EB40617A}" srcOrd="7" destOrd="0" presId="urn:microsoft.com/office/officeart/2005/8/layout/gear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34D3927-7DBE-4BB5-8E90-33BEF1FFC269}" type="doc">
      <dgm:prSet loTypeId="urn:microsoft.com/office/officeart/2005/8/layout/gear1" loCatId="cycle" qsTypeId="urn:microsoft.com/office/officeart/2005/8/quickstyle/simple1" qsCatId="simple" csTypeId="urn:microsoft.com/office/officeart/2005/8/colors/accent1_2" csCatId="accent1" phldr="1"/>
      <dgm:spPr/>
    </dgm:pt>
    <dgm:pt modelId="{69478F81-D85C-4AA9-9884-FFB0CA4AF99C}">
      <dgm:prSet phldrT="[Texto]" custT="1"/>
      <dgm:spPr/>
      <dgm:t>
        <a:bodyPr/>
        <a:lstStyle/>
        <a:p>
          <a:r>
            <a:rPr lang="pt-BR" sz="2800" b="1" dirty="0" smtClean="0"/>
            <a:t>Mulher</a:t>
          </a:r>
          <a:endParaRPr lang="pt-BR" sz="2800" b="1" dirty="0"/>
        </a:p>
      </dgm:t>
    </dgm:pt>
    <dgm:pt modelId="{DEF65C73-901D-4924-905E-1C1DB1C9FA0F}" type="parTrans" cxnId="{21311235-BB96-4AD3-BBF7-F44385E86F1E}">
      <dgm:prSet/>
      <dgm:spPr/>
      <dgm:t>
        <a:bodyPr/>
        <a:lstStyle/>
        <a:p>
          <a:endParaRPr lang="pt-BR"/>
        </a:p>
      </dgm:t>
    </dgm:pt>
    <dgm:pt modelId="{562AC0BE-DFF3-4958-B31A-B6FBC4D6F4D1}" type="sibTrans" cxnId="{21311235-BB96-4AD3-BBF7-F44385E86F1E}">
      <dgm:prSet/>
      <dgm:spPr/>
      <dgm:t>
        <a:bodyPr/>
        <a:lstStyle/>
        <a:p>
          <a:endParaRPr lang="pt-BR"/>
        </a:p>
      </dgm:t>
    </dgm:pt>
    <dgm:pt modelId="{1B458157-C75F-4F35-A1FB-8976A07EE080}">
      <dgm:prSet phldrT="[Texto]"/>
      <dgm:spPr/>
      <dgm:t>
        <a:bodyPr/>
        <a:lstStyle/>
        <a:p>
          <a:r>
            <a:rPr lang="pt-BR" b="1" dirty="0" smtClean="0"/>
            <a:t>CT&amp;I</a:t>
          </a:r>
          <a:endParaRPr lang="pt-BR" b="1" dirty="0"/>
        </a:p>
      </dgm:t>
    </dgm:pt>
    <dgm:pt modelId="{10D2DFE3-C316-495F-846B-620C6435287D}" type="parTrans" cxnId="{F294F609-210A-4B33-9BED-0CB312FB4C0B}">
      <dgm:prSet/>
      <dgm:spPr/>
      <dgm:t>
        <a:bodyPr/>
        <a:lstStyle/>
        <a:p>
          <a:endParaRPr lang="pt-BR"/>
        </a:p>
      </dgm:t>
    </dgm:pt>
    <dgm:pt modelId="{1FBEC620-EC51-446F-813F-D90FD8B6B2DD}" type="sibTrans" cxnId="{F294F609-210A-4B33-9BED-0CB312FB4C0B}">
      <dgm:prSet/>
      <dgm:spPr/>
      <dgm:t>
        <a:bodyPr/>
        <a:lstStyle/>
        <a:p>
          <a:endParaRPr lang="pt-BR"/>
        </a:p>
      </dgm:t>
    </dgm:pt>
    <dgm:pt modelId="{6DD738E1-7C9F-4A96-8CA1-1E03F967023B}" type="pres">
      <dgm:prSet presAssocID="{434D3927-7DBE-4BB5-8E90-33BEF1FFC269}" presName="composite" presStyleCnt="0">
        <dgm:presLayoutVars>
          <dgm:chMax val="3"/>
          <dgm:animLvl val="lvl"/>
          <dgm:resizeHandles val="exact"/>
        </dgm:presLayoutVars>
      </dgm:prSet>
      <dgm:spPr/>
    </dgm:pt>
    <dgm:pt modelId="{2257BC91-5CAC-4C1B-9A9B-0D5C46F5ECC5}" type="pres">
      <dgm:prSet presAssocID="{69478F81-D85C-4AA9-9884-FFB0CA4AF99C}" presName="gear1" presStyleLbl="node1" presStyleIdx="0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DA603804-577D-40A1-9BA6-7B616BEA82D3}" type="pres">
      <dgm:prSet presAssocID="{69478F81-D85C-4AA9-9884-FFB0CA4AF99C}" presName="gear1srcNode" presStyleLbl="node1" presStyleIdx="0" presStyleCnt="2"/>
      <dgm:spPr/>
      <dgm:t>
        <a:bodyPr/>
        <a:lstStyle/>
        <a:p>
          <a:endParaRPr lang="pt-BR"/>
        </a:p>
      </dgm:t>
    </dgm:pt>
    <dgm:pt modelId="{4B5D524A-B12A-4C32-AE9E-9640963411C4}" type="pres">
      <dgm:prSet presAssocID="{69478F81-D85C-4AA9-9884-FFB0CA4AF99C}" presName="gear1dstNode" presStyleLbl="node1" presStyleIdx="0" presStyleCnt="2"/>
      <dgm:spPr/>
      <dgm:t>
        <a:bodyPr/>
        <a:lstStyle/>
        <a:p>
          <a:endParaRPr lang="pt-BR"/>
        </a:p>
      </dgm:t>
    </dgm:pt>
    <dgm:pt modelId="{E02B1C87-B4B0-4603-9AC7-A385191BD516}" type="pres">
      <dgm:prSet presAssocID="{1B458157-C75F-4F35-A1FB-8976A07EE080}" presName="gear2" presStyleLbl="node1" presStyleIdx="1" presStyleCnt="2" custLinFactNeighborX="1594" custLinFactNeighborY="978">
        <dgm:presLayoutVars>
          <dgm:chMax val="1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7E3B4A4A-6DFA-49C5-B0DD-C14CE5385F19}" type="pres">
      <dgm:prSet presAssocID="{1B458157-C75F-4F35-A1FB-8976A07EE080}" presName="gear2srcNode" presStyleLbl="node1" presStyleIdx="1" presStyleCnt="2"/>
      <dgm:spPr/>
      <dgm:t>
        <a:bodyPr/>
        <a:lstStyle/>
        <a:p>
          <a:endParaRPr lang="pt-BR"/>
        </a:p>
      </dgm:t>
    </dgm:pt>
    <dgm:pt modelId="{86B7C9D9-30F9-44A5-9B4D-B95E143DDC8E}" type="pres">
      <dgm:prSet presAssocID="{1B458157-C75F-4F35-A1FB-8976A07EE080}" presName="gear2dstNode" presStyleLbl="node1" presStyleIdx="1" presStyleCnt="2"/>
      <dgm:spPr/>
      <dgm:t>
        <a:bodyPr/>
        <a:lstStyle/>
        <a:p>
          <a:endParaRPr lang="pt-BR"/>
        </a:p>
      </dgm:t>
    </dgm:pt>
    <dgm:pt modelId="{13A3C53F-854C-402F-BF3D-9B0305E14AA7}" type="pres">
      <dgm:prSet presAssocID="{562AC0BE-DFF3-4958-B31A-B6FBC4D6F4D1}" presName="connector1" presStyleLbl="sibTrans2D1" presStyleIdx="0" presStyleCnt="2"/>
      <dgm:spPr/>
      <dgm:t>
        <a:bodyPr/>
        <a:lstStyle/>
        <a:p>
          <a:endParaRPr lang="pt-BR"/>
        </a:p>
      </dgm:t>
    </dgm:pt>
    <dgm:pt modelId="{566053D1-E362-41A9-B40B-AC02EB40617A}" type="pres">
      <dgm:prSet presAssocID="{1FBEC620-EC51-446F-813F-D90FD8B6B2DD}" presName="connector2" presStyleLbl="sibTrans2D1" presStyleIdx="1" presStyleCnt="2"/>
      <dgm:spPr/>
      <dgm:t>
        <a:bodyPr/>
        <a:lstStyle/>
        <a:p>
          <a:endParaRPr lang="pt-BR"/>
        </a:p>
      </dgm:t>
    </dgm:pt>
  </dgm:ptLst>
  <dgm:cxnLst>
    <dgm:cxn modelId="{DA1350C3-BCE3-48DD-99F5-1C7B2282B97C}" type="presOf" srcId="{1B458157-C75F-4F35-A1FB-8976A07EE080}" destId="{86B7C9D9-30F9-44A5-9B4D-B95E143DDC8E}" srcOrd="2" destOrd="0" presId="urn:microsoft.com/office/officeart/2005/8/layout/gear1"/>
    <dgm:cxn modelId="{8C935BA1-020B-4C0F-9167-535846C8D68C}" type="presOf" srcId="{434D3927-7DBE-4BB5-8E90-33BEF1FFC269}" destId="{6DD738E1-7C9F-4A96-8CA1-1E03F967023B}" srcOrd="0" destOrd="0" presId="urn:microsoft.com/office/officeart/2005/8/layout/gear1"/>
    <dgm:cxn modelId="{18B016E9-1A57-4377-B9A7-A4DEA19BC93E}" type="presOf" srcId="{1FBEC620-EC51-446F-813F-D90FD8B6B2DD}" destId="{566053D1-E362-41A9-B40B-AC02EB40617A}" srcOrd="0" destOrd="0" presId="urn:microsoft.com/office/officeart/2005/8/layout/gear1"/>
    <dgm:cxn modelId="{A3AEE7E1-EACC-464C-9A91-4311194DDF29}" type="presOf" srcId="{562AC0BE-DFF3-4958-B31A-B6FBC4D6F4D1}" destId="{13A3C53F-854C-402F-BF3D-9B0305E14AA7}" srcOrd="0" destOrd="0" presId="urn:microsoft.com/office/officeart/2005/8/layout/gear1"/>
    <dgm:cxn modelId="{F294F609-210A-4B33-9BED-0CB312FB4C0B}" srcId="{434D3927-7DBE-4BB5-8E90-33BEF1FFC269}" destId="{1B458157-C75F-4F35-A1FB-8976A07EE080}" srcOrd="1" destOrd="0" parTransId="{10D2DFE3-C316-495F-846B-620C6435287D}" sibTransId="{1FBEC620-EC51-446F-813F-D90FD8B6B2DD}"/>
    <dgm:cxn modelId="{72804604-EC13-43CC-ADAE-AF8E4D0299D6}" type="presOf" srcId="{69478F81-D85C-4AA9-9884-FFB0CA4AF99C}" destId="{2257BC91-5CAC-4C1B-9A9B-0D5C46F5ECC5}" srcOrd="0" destOrd="0" presId="urn:microsoft.com/office/officeart/2005/8/layout/gear1"/>
    <dgm:cxn modelId="{ED87D95E-FD45-457F-B5CF-894E69652112}" type="presOf" srcId="{69478F81-D85C-4AA9-9884-FFB0CA4AF99C}" destId="{4B5D524A-B12A-4C32-AE9E-9640963411C4}" srcOrd="2" destOrd="0" presId="urn:microsoft.com/office/officeart/2005/8/layout/gear1"/>
    <dgm:cxn modelId="{21311235-BB96-4AD3-BBF7-F44385E86F1E}" srcId="{434D3927-7DBE-4BB5-8E90-33BEF1FFC269}" destId="{69478F81-D85C-4AA9-9884-FFB0CA4AF99C}" srcOrd="0" destOrd="0" parTransId="{DEF65C73-901D-4924-905E-1C1DB1C9FA0F}" sibTransId="{562AC0BE-DFF3-4958-B31A-B6FBC4D6F4D1}"/>
    <dgm:cxn modelId="{16DDAFED-A293-4B7D-9F61-AC2E1F1CCC3A}" type="presOf" srcId="{1B458157-C75F-4F35-A1FB-8976A07EE080}" destId="{7E3B4A4A-6DFA-49C5-B0DD-C14CE5385F19}" srcOrd="1" destOrd="0" presId="urn:microsoft.com/office/officeart/2005/8/layout/gear1"/>
    <dgm:cxn modelId="{E0E2B9B2-31A2-4E90-886C-5D390CFAE709}" type="presOf" srcId="{69478F81-D85C-4AA9-9884-FFB0CA4AF99C}" destId="{DA603804-577D-40A1-9BA6-7B616BEA82D3}" srcOrd="1" destOrd="0" presId="urn:microsoft.com/office/officeart/2005/8/layout/gear1"/>
    <dgm:cxn modelId="{B45270AD-6F33-4924-B44B-61BB732FB4FE}" type="presOf" srcId="{1B458157-C75F-4F35-A1FB-8976A07EE080}" destId="{E02B1C87-B4B0-4603-9AC7-A385191BD516}" srcOrd="0" destOrd="0" presId="urn:microsoft.com/office/officeart/2005/8/layout/gear1"/>
    <dgm:cxn modelId="{C9754474-EFFF-4D0E-B55E-2764297F0A75}" type="presParOf" srcId="{6DD738E1-7C9F-4A96-8CA1-1E03F967023B}" destId="{2257BC91-5CAC-4C1B-9A9B-0D5C46F5ECC5}" srcOrd="0" destOrd="0" presId="urn:microsoft.com/office/officeart/2005/8/layout/gear1"/>
    <dgm:cxn modelId="{F46660C7-7F55-48F5-B57F-7217CFC3A00B}" type="presParOf" srcId="{6DD738E1-7C9F-4A96-8CA1-1E03F967023B}" destId="{DA603804-577D-40A1-9BA6-7B616BEA82D3}" srcOrd="1" destOrd="0" presId="urn:microsoft.com/office/officeart/2005/8/layout/gear1"/>
    <dgm:cxn modelId="{F784FE5C-1D70-428A-83A6-B333011ED46A}" type="presParOf" srcId="{6DD738E1-7C9F-4A96-8CA1-1E03F967023B}" destId="{4B5D524A-B12A-4C32-AE9E-9640963411C4}" srcOrd="2" destOrd="0" presId="urn:microsoft.com/office/officeart/2005/8/layout/gear1"/>
    <dgm:cxn modelId="{56F41E85-578F-4B10-B12D-F8AB972713BE}" type="presParOf" srcId="{6DD738E1-7C9F-4A96-8CA1-1E03F967023B}" destId="{E02B1C87-B4B0-4603-9AC7-A385191BD516}" srcOrd="3" destOrd="0" presId="urn:microsoft.com/office/officeart/2005/8/layout/gear1"/>
    <dgm:cxn modelId="{EBE07908-32FC-4AF8-A505-A875198D099B}" type="presParOf" srcId="{6DD738E1-7C9F-4A96-8CA1-1E03F967023B}" destId="{7E3B4A4A-6DFA-49C5-B0DD-C14CE5385F19}" srcOrd="4" destOrd="0" presId="urn:microsoft.com/office/officeart/2005/8/layout/gear1"/>
    <dgm:cxn modelId="{9DC297EF-FD20-4EB6-AE63-37F65B31D393}" type="presParOf" srcId="{6DD738E1-7C9F-4A96-8CA1-1E03F967023B}" destId="{86B7C9D9-30F9-44A5-9B4D-B95E143DDC8E}" srcOrd="5" destOrd="0" presId="urn:microsoft.com/office/officeart/2005/8/layout/gear1"/>
    <dgm:cxn modelId="{EF8B0E22-7F6B-411B-B5F9-2AE3212AAC50}" type="presParOf" srcId="{6DD738E1-7C9F-4A96-8CA1-1E03F967023B}" destId="{13A3C53F-854C-402F-BF3D-9B0305E14AA7}" srcOrd="6" destOrd="0" presId="urn:microsoft.com/office/officeart/2005/8/layout/gear1"/>
    <dgm:cxn modelId="{EA942556-84F3-4960-88D7-C1AB5671B515}" type="presParOf" srcId="{6DD738E1-7C9F-4A96-8CA1-1E03F967023B}" destId="{566053D1-E362-41A9-B40B-AC02EB40617A}" srcOrd="7" destOrd="0" presId="urn:microsoft.com/office/officeart/2005/8/layout/gear1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434D3927-7DBE-4BB5-8E90-33BEF1FFC269}" type="doc">
      <dgm:prSet loTypeId="urn:microsoft.com/office/officeart/2005/8/layout/gear1" loCatId="cycle" qsTypeId="urn:microsoft.com/office/officeart/2005/8/quickstyle/simple1" qsCatId="simple" csTypeId="urn:microsoft.com/office/officeart/2005/8/colors/accent1_2" csCatId="accent1" phldr="1"/>
      <dgm:spPr/>
    </dgm:pt>
    <dgm:pt modelId="{69478F81-D85C-4AA9-9884-FFB0CA4AF99C}">
      <dgm:prSet phldrT="[Texto]" custT="1"/>
      <dgm:spPr/>
      <dgm:t>
        <a:bodyPr/>
        <a:lstStyle/>
        <a:p>
          <a:r>
            <a:rPr lang="pt-BR" sz="3600" b="1" dirty="0" smtClean="0"/>
            <a:t>mulher</a:t>
          </a:r>
        </a:p>
      </dgm:t>
    </dgm:pt>
    <dgm:pt modelId="{DEF65C73-901D-4924-905E-1C1DB1C9FA0F}" type="parTrans" cxnId="{21311235-BB96-4AD3-BBF7-F44385E86F1E}">
      <dgm:prSet/>
      <dgm:spPr/>
      <dgm:t>
        <a:bodyPr/>
        <a:lstStyle/>
        <a:p>
          <a:endParaRPr lang="pt-BR"/>
        </a:p>
      </dgm:t>
    </dgm:pt>
    <dgm:pt modelId="{562AC0BE-DFF3-4958-B31A-B6FBC4D6F4D1}" type="sibTrans" cxnId="{21311235-BB96-4AD3-BBF7-F44385E86F1E}">
      <dgm:prSet/>
      <dgm:spPr/>
      <dgm:t>
        <a:bodyPr/>
        <a:lstStyle/>
        <a:p>
          <a:endParaRPr lang="pt-BR"/>
        </a:p>
      </dgm:t>
    </dgm:pt>
    <dgm:pt modelId="{1B458157-C75F-4F35-A1FB-8976A07EE080}">
      <dgm:prSet phldrT="[Texto]" custT="1"/>
      <dgm:spPr/>
      <dgm:t>
        <a:bodyPr/>
        <a:lstStyle/>
        <a:p>
          <a:r>
            <a:rPr lang="pt-BR" sz="2000" b="1" dirty="0" smtClean="0"/>
            <a:t>CT&amp;I</a:t>
          </a:r>
        </a:p>
      </dgm:t>
    </dgm:pt>
    <dgm:pt modelId="{10D2DFE3-C316-495F-846B-620C6435287D}" type="parTrans" cxnId="{F294F609-210A-4B33-9BED-0CB312FB4C0B}">
      <dgm:prSet/>
      <dgm:spPr/>
      <dgm:t>
        <a:bodyPr/>
        <a:lstStyle/>
        <a:p>
          <a:endParaRPr lang="pt-BR"/>
        </a:p>
      </dgm:t>
    </dgm:pt>
    <dgm:pt modelId="{1FBEC620-EC51-446F-813F-D90FD8B6B2DD}" type="sibTrans" cxnId="{F294F609-210A-4B33-9BED-0CB312FB4C0B}">
      <dgm:prSet/>
      <dgm:spPr/>
      <dgm:t>
        <a:bodyPr/>
        <a:lstStyle/>
        <a:p>
          <a:endParaRPr lang="pt-BR"/>
        </a:p>
      </dgm:t>
    </dgm:pt>
    <dgm:pt modelId="{6DD738E1-7C9F-4A96-8CA1-1E03F967023B}" type="pres">
      <dgm:prSet presAssocID="{434D3927-7DBE-4BB5-8E90-33BEF1FFC269}" presName="composite" presStyleCnt="0">
        <dgm:presLayoutVars>
          <dgm:chMax val="3"/>
          <dgm:animLvl val="lvl"/>
          <dgm:resizeHandles val="exact"/>
        </dgm:presLayoutVars>
      </dgm:prSet>
      <dgm:spPr/>
    </dgm:pt>
    <dgm:pt modelId="{2257BC91-5CAC-4C1B-9A9B-0D5C46F5ECC5}" type="pres">
      <dgm:prSet presAssocID="{69478F81-D85C-4AA9-9884-FFB0CA4AF99C}" presName="gear1" presStyleLbl="node1" presStyleIdx="0" presStyleCnt="2" custScaleX="111475">
        <dgm:presLayoutVars>
          <dgm:chMax val="1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DA603804-577D-40A1-9BA6-7B616BEA82D3}" type="pres">
      <dgm:prSet presAssocID="{69478F81-D85C-4AA9-9884-FFB0CA4AF99C}" presName="gear1srcNode" presStyleLbl="node1" presStyleIdx="0" presStyleCnt="2"/>
      <dgm:spPr/>
      <dgm:t>
        <a:bodyPr/>
        <a:lstStyle/>
        <a:p>
          <a:endParaRPr lang="pt-BR"/>
        </a:p>
      </dgm:t>
    </dgm:pt>
    <dgm:pt modelId="{4B5D524A-B12A-4C32-AE9E-9640963411C4}" type="pres">
      <dgm:prSet presAssocID="{69478F81-D85C-4AA9-9884-FFB0CA4AF99C}" presName="gear1dstNode" presStyleLbl="node1" presStyleIdx="0" presStyleCnt="2"/>
      <dgm:spPr/>
      <dgm:t>
        <a:bodyPr/>
        <a:lstStyle/>
        <a:p>
          <a:endParaRPr lang="pt-BR"/>
        </a:p>
      </dgm:t>
    </dgm:pt>
    <dgm:pt modelId="{E02B1C87-B4B0-4603-9AC7-A385191BD516}" type="pres">
      <dgm:prSet presAssocID="{1B458157-C75F-4F35-A1FB-8976A07EE080}" presName="gear2" presStyleLbl="node1" presStyleIdx="1" presStyleCnt="2" custScaleX="92889">
        <dgm:presLayoutVars>
          <dgm:chMax val="1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7E3B4A4A-6DFA-49C5-B0DD-C14CE5385F19}" type="pres">
      <dgm:prSet presAssocID="{1B458157-C75F-4F35-A1FB-8976A07EE080}" presName="gear2srcNode" presStyleLbl="node1" presStyleIdx="1" presStyleCnt="2"/>
      <dgm:spPr/>
      <dgm:t>
        <a:bodyPr/>
        <a:lstStyle/>
        <a:p>
          <a:endParaRPr lang="pt-BR"/>
        </a:p>
      </dgm:t>
    </dgm:pt>
    <dgm:pt modelId="{86B7C9D9-30F9-44A5-9B4D-B95E143DDC8E}" type="pres">
      <dgm:prSet presAssocID="{1B458157-C75F-4F35-A1FB-8976A07EE080}" presName="gear2dstNode" presStyleLbl="node1" presStyleIdx="1" presStyleCnt="2"/>
      <dgm:spPr/>
      <dgm:t>
        <a:bodyPr/>
        <a:lstStyle/>
        <a:p>
          <a:endParaRPr lang="pt-BR"/>
        </a:p>
      </dgm:t>
    </dgm:pt>
    <dgm:pt modelId="{13A3C53F-854C-402F-BF3D-9B0305E14AA7}" type="pres">
      <dgm:prSet presAssocID="{562AC0BE-DFF3-4958-B31A-B6FBC4D6F4D1}" presName="connector1" presStyleLbl="sibTrans2D1" presStyleIdx="0" presStyleCnt="2"/>
      <dgm:spPr/>
      <dgm:t>
        <a:bodyPr/>
        <a:lstStyle/>
        <a:p>
          <a:endParaRPr lang="pt-BR"/>
        </a:p>
      </dgm:t>
    </dgm:pt>
    <dgm:pt modelId="{566053D1-E362-41A9-B40B-AC02EB40617A}" type="pres">
      <dgm:prSet presAssocID="{1FBEC620-EC51-446F-813F-D90FD8B6B2DD}" presName="connector2" presStyleLbl="sibTrans2D1" presStyleIdx="1" presStyleCnt="2"/>
      <dgm:spPr/>
      <dgm:t>
        <a:bodyPr/>
        <a:lstStyle/>
        <a:p>
          <a:endParaRPr lang="pt-BR"/>
        </a:p>
      </dgm:t>
    </dgm:pt>
  </dgm:ptLst>
  <dgm:cxnLst>
    <dgm:cxn modelId="{AAAC74B2-13BF-40A1-BDE2-789BB0AC8658}" type="presOf" srcId="{69478F81-D85C-4AA9-9884-FFB0CA4AF99C}" destId="{4B5D524A-B12A-4C32-AE9E-9640963411C4}" srcOrd="2" destOrd="0" presId="urn:microsoft.com/office/officeart/2005/8/layout/gear1"/>
    <dgm:cxn modelId="{3AEE9853-8032-4ECD-9989-2331C14AECA4}" type="presOf" srcId="{69478F81-D85C-4AA9-9884-FFB0CA4AF99C}" destId="{DA603804-577D-40A1-9BA6-7B616BEA82D3}" srcOrd="1" destOrd="0" presId="urn:microsoft.com/office/officeart/2005/8/layout/gear1"/>
    <dgm:cxn modelId="{BF4ACF42-8BC0-4C4F-AB87-CE27FCE5BC79}" type="presOf" srcId="{1B458157-C75F-4F35-A1FB-8976A07EE080}" destId="{86B7C9D9-30F9-44A5-9B4D-B95E143DDC8E}" srcOrd="2" destOrd="0" presId="urn:microsoft.com/office/officeart/2005/8/layout/gear1"/>
    <dgm:cxn modelId="{06DCBE4C-0616-4C12-9582-D4B321A598C1}" type="presOf" srcId="{1B458157-C75F-4F35-A1FB-8976A07EE080}" destId="{7E3B4A4A-6DFA-49C5-B0DD-C14CE5385F19}" srcOrd="1" destOrd="0" presId="urn:microsoft.com/office/officeart/2005/8/layout/gear1"/>
    <dgm:cxn modelId="{F294F609-210A-4B33-9BED-0CB312FB4C0B}" srcId="{434D3927-7DBE-4BB5-8E90-33BEF1FFC269}" destId="{1B458157-C75F-4F35-A1FB-8976A07EE080}" srcOrd="1" destOrd="0" parTransId="{10D2DFE3-C316-495F-846B-620C6435287D}" sibTransId="{1FBEC620-EC51-446F-813F-D90FD8B6B2DD}"/>
    <dgm:cxn modelId="{BEC70214-BC6C-4FDF-ABEE-32165BB31D31}" type="presOf" srcId="{434D3927-7DBE-4BB5-8E90-33BEF1FFC269}" destId="{6DD738E1-7C9F-4A96-8CA1-1E03F967023B}" srcOrd="0" destOrd="0" presId="urn:microsoft.com/office/officeart/2005/8/layout/gear1"/>
    <dgm:cxn modelId="{EAE9EF45-1216-4F8F-A40A-EB787A0436B7}" type="presOf" srcId="{69478F81-D85C-4AA9-9884-FFB0CA4AF99C}" destId="{2257BC91-5CAC-4C1B-9A9B-0D5C46F5ECC5}" srcOrd="0" destOrd="0" presId="urn:microsoft.com/office/officeart/2005/8/layout/gear1"/>
    <dgm:cxn modelId="{2EE955EC-DC1B-47D4-A181-9C6D80EDF5D1}" type="presOf" srcId="{1B458157-C75F-4F35-A1FB-8976A07EE080}" destId="{E02B1C87-B4B0-4603-9AC7-A385191BD516}" srcOrd="0" destOrd="0" presId="urn:microsoft.com/office/officeart/2005/8/layout/gear1"/>
    <dgm:cxn modelId="{94B2C4CF-DECE-4D52-A618-45D6D2C5C40A}" type="presOf" srcId="{1FBEC620-EC51-446F-813F-D90FD8B6B2DD}" destId="{566053D1-E362-41A9-B40B-AC02EB40617A}" srcOrd="0" destOrd="0" presId="urn:microsoft.com/office/officeart/2005/8/layout/gear1"/>
    <dgm:cxn modelId="{21311235-BB96-4AD3-BBF7-F44385E86F1E}" srcId="{434D3927-7DBE-4BB5-8E90-33BEF1FFC269}" destId="{69478F81-D85C-4AA9-9884-FFB0CA4AF99C}" srcOrd="0" destOrd="0" parTransId="{DEF65C73-901D-4924-905E-1C1DB1C9FA0F}" sibTransId="{562AC0BE-DFF3-4958-B31A-B6FBC4D6F4D1}"/>
    <dgm:cxn modelId="{2EDB9A64-F4DB-4CD2-9E86-31546CF68853}" type="presOf" srcId="{562AC0BE-DFF3-4958-B31A-B6FBC4D6F4D1}" destId="{13A3C53F-854C-402F-BF3D-9B0305E14AA7}" srcOrd="0" destOrd="0" presId="urn:microsoft.com/office/officeart/2005/8/layout/gear1"/>
    <dgm:cxn modelId="{710B052A-CE0B-466A-8DDF-2E6771C00F0B}" type="presParOf" srcId="{6DD738E1-7C9F-4A96-8CA1-1E03F967023B}" destId="{2257BC91-5CAC-4C1B-9A9B-0D5C46F5ECC5}" srcOrd="0" destOrd="0" presId="urn:microsoft.com/office/officeart/2005/8/layout/gear1"/>
    <dgm:cxn modelId="{05A2B7B4-139A-4AF4-B219-B96D1997BF3D}" type="presParOf" srcId="{6DD738E1-7C9F-4A96-8CA1-1E03F967023B}" destId="{DA603804-577D-40A1-9BA6-7B616BEA82D3}" srcOrd="1" destOrd="0" presId="urn:microsoft.com/office/officeart/2005/8/layout/gear1"/>
    <dgm:cxn modelId="{2A0ADF18-9A4B-4114-9278-DF7F7198B365}" type="presParOf" srcId="{6DD738E1-7C9F-4A96-8CA1-1E03F967023B}" destId="{4B5D524A-B12A-4C32-AE9E-9640963411C4}" srcOrd="2" destOrd="0" presId="urn:microsoft.com/office/officeart/2005/8/layout/gear1"/>
    <dgm:cxn modelId="{7145E242-CB64-4591-A659-1EC61B31FA24}" type="presParOf" srcId="{6DD738E1-7C9F-4A96-8CA1-1E03F967023B}" destId="{E02B1C87-B4B0-4603-9AC7-A385191BD516}" srcOrd="3" destOrd="0" presId="urn:microsoft.com/office/officeart/2005/8/layout/gear1"/>
    <dgm:cxn modelId="{CD294D3C-9A9A-4FEC-89BE-92B55462DA94}" type="presParOf" srcId="{6DD738E1-7C9F-4A96-8CA1-1E03F967023B}" destId="{7E3B4A4A-6DFA-49C5-B0DD-C14CE5385F19}" srcOrd="4" destOrd="0" presId="urn:microsoft.com/office/officeart/2005/8/layout/gear1"/>
    <dgm:cxn modelId="{C17A4C5B-3D34-4F3B-991A-4AFFCA42C84F}" type="presParOf" srcId="{6DD738E1-7C9F-4A96-8CA1-1E03F967023B}" destId="{86B7C9D9-30F9-44A5-9B4D-B95E143DDC8E}" srcOrd="5" destOrd="0" presId="urn:microsoft.com/office/officeart/2005/8/layout/gear1"/>
    <dgm:cxn modelId="{91A390EF-D0E8-4FED-8B27-7FB171B5A795}" type="presParOf" srcId="{6DD738E1-7C9F-4A96-8CA1-1E03F967023B}" destId="{13A3C53F-854C-402F-BF3D-9B0305E14AA7}" srcOrd="6" destOrd="0" presId="urn:microsoft.com/office/officeart/2005/8/layout/gear1"/>
    <dgm:cxn modelId="{0036EDD5-153C-48F5-B895-F79F49F91EBC}" type="presParOf" srcId="{6DD738E1-7C9F-4A96-8CA1-1E03F967023B}" destId="{566053D1-E362-41A9-B40B-AC02EB40617A}" srcOrd="7" destOrd="0" presId="urn:microsoft.com/office/officeart/2005/8/layout/gear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434D3927-7DBE-4BB5-8E90-33BEF1FFC269}" type="doc">
      <dgm:prSet loTypeId="urn:microsoft.com/office/officeart/2005/8/layout/gear1" loCatId="cycle" qsTypeId="urn:microsoft.com/office/officeart/2005/8/quickstyle/simple1" qsCatId="simple" csTypeId="urn:microsoft.com/office/officeart/2005/8/colors/accent1_2" csCatId="accent1" phldr="1"/>
      <dgm:spPr/>
    </dgm:pt>
    <dgm:pt modelId="{69478F81-D85C-4AA9-9884-FFB0CA4AF99C}">
      <dgm:prSet phldrT="[Texto]" custT="1"/>
      <dgm:spPr/>
      <dgm:t>
        <a:bodyPr/>
        <a:lstStyle/>
        <a:p>
          <a:r>
            <a:rPr lang="pt-BR" sz="3600" b="1" dirty="0" smtClean="0"/>
            <a:t>CT&amp;I</a:t>
          </a:r>
        </a:p>
      </dgm:t>
    </dgm:pt>
    <dgm:pt modelId="{DEF65C73-901D-4924-905E-1C1DB1C9FA0F}" type="parTrans" cxnId="{21311235-BB96-4AD3-BBF7-F44385E86F1E}">
      <dgm:prSet/>
      <dgm:spPr/>
      <dgm:t>
        <a:bodyPr/>
        <a:lstStyle/>
        <a:p>
          <a:endParaRPr lang="pt-BR"/>
        </a:p>
      </dgm:t>
    </dgm:pt>
    <dgm:pt modelId="{562AC0BE-DFF3-4958-B31A-B6FBC4D6F4D1}" type="sibTrans" cxnId="{21311235-BB96-4AD3-BBF7-F44385E86F1E}">
      <dgm:prSet/>
      <dgm:spPr/>
      <dgm:t>
        <a:bodyPr/>
        <a:lstStyle/>
        <a:p>
          <a:endParaRPr lang="pt-BR"/>
        </a:p>
      </dgm:t>
    </dgm:pt>
    <dgm:pt modelId="{1B458157-C75F-4F35-A1FB-8976A07EE080}">
      <dgm:prSet phldrT="[Texto]" custT="1"/>
      <dgm:spPr/>
      <dgm:t>
        <a:bodyPr/>
        <a:lstStyle/>
        <a:p>
          <a:r>
            <a:rPr lang="pt-BR" sz="2000" b="1" dirty="0" smtClean="0"/>
            <a:t>Mulher</a:t>
          </a:r>
        </a:p>
      </dgm:t>
    </dgm:pt>
    <dgm:pt modelId="{10D2DFE3-C316-495F-846B-620C6435287D}" type="parTrans" cxnId="{F294F609-210A-4B33-9BED-0CB312FB4C0B}">
      <dgm:prSet/>
      <dgm:spPr/>
      <dgm:t>
        <a:bodyPr/>
        <a:lstStyle/>
        <a:p>
          <a:endParaRPr lang="pt-BR"/>
        </a:p>
      </dgm:t>
    </dgm:pt>
    <dgm:pt modelId="{1FBEC620-EC51-446F-813F-D90FD8B6B2DD}" type="sibTrans" cxnId="{F294F609-210A-4B33-9BED-0CB312FB4C0B}">
      <dgm:prSet/>
      <dgm:spPr/>
      <dgm:t>
        <a:bodyPr/>
        <a:lstStyle/>
        <a:p>
          <a:endParaRPr lang="pt-BR"/>
        </a:p>
      </dgm:t>
    </dgm:pt>
    <dgm:pt modelId="{6DD738E1-7C9F-4A96-8CA1-1E03F967023B}" type="pres">
      <dgm:prSet presAssocID="{434D3927-7DBE-4BB5-8E90-33BEF1FFC269}" presName="composite" presStyleCnt="0">
        <dgm:presLayoutVars>
          <dgm:chMax val="3"/>
          <dgm:animLvl val="lvl"/>
          <dgm:resizeHandles val="exact"/>
        </dgm:presLayoutVars>
      </dgm:prSet>
      <dgm:spPr/>
    </dgm:pt>
    <dgm:pt modelId="{2257BC91-5CAC-4C1B-9A9B-0D5C46F5ECC5}" type="pres">
      <dgm:prSet presAssocID="{69478F81-D85C-4AA9-9884-FFB0CA4AF99C}" presName="gear1" presStyleLbl="node1" presStyleIdx="0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DA603804-577D-40A1-9BA6-7B616BEA82D3}" type="pres">
      <dgm:prSet presAssocID="{69478F81-D85C-4AA9-9884-FFB0CA4AF99C}" presName="gear1srcNode" presStyleLbl="node1" presStyleIdx="0" presStyleCnt="2"/>
      <dgm:spPr/>
      <dgm:t>
        <a:bodyPr/>
        <a:lstStyle/>
        <a:p>
          <a:endParaRPr lang="pt-BR"/>
        </a:p>
      </dgm:t>
    </dgm:pt>
    <dgm:pt modelId="{4B5D524A-B12A-4C32-AE9E-9640963411C4}" type="pres">
      <dgm:prSet presAssocID="{69478F81-D85C-4AA9-9884-FFB0CA4AF99C}" presName="gear1dstNode" presStyleLbl="node1" presStyleIdx="0" presStyleCnt="2"/>
      <dgm:spPr/>
      <dgm:t>
        <a:bodyPr/>
        <a:lstStyle/>
        <a:p>
          <a:endParaRPr lang="pt-BR"/>
        </a:p>
      </dgm:t>
    </dgm:pt>
    <dgm:pt modelId="{E02B1C87-B4B0-4603-9AC7-A385191BD516}" type="pres">
      <dgm:prSet presAssocID="{1B458157-C75F-4F35-A1FB-8976A07EE080}" presName="gear2" presStyleLbl="node1" presStyleIdx="1" presStyleCnt="2" custScaleX="109903">
        <dgm:presLayoutVars>
          <dgm:chMax val="1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7E3B4A4A-6DFA-49C5-B0DD-C14CE5385F19}" type="pres">
      <dgm:prSet presAssocID="{1B458157-C75F-4F35-A1FB-8976A07EE080}" presName="gear2srcNode" presStyleLbl="node1" presStyleIdx="1" presStyleCnt="2"/>
      <dgm:spPr/>
      <dgm:t>
        <a:bodyPr/>
        <a:lstStyle/>
        <a:p>
          <a:endParaRPr lang="pt-BR"/>
        </a:p>
      </dgm:t>
    </dgm:pt>
    <dgm:pt modelId="{86B7C9D9-30F9-44A5-9B4D-B95E143DDC8E}" type="pres">
      <dgm:prSet presAssocID="{1B458157-C75F-4F35-A1FB-8976A07EE080}" presName="gear2dstNode" presStyleLbl="node1" presStyleIdx="1" presStyleCnt="2"/>
      <dgm:spPr/>
      <dgm:t>
        <a:bodyPr/>
        <a:lstStyle/>
        <a:p>
          <a:endParaRPr lang="pt-BR"/>
        </a:p>
      </dgm:t>
    </dgm:pt>
    <dgm:pt modelId="{13A3C53F-854C-402F-BF3D-9B0305E14AA7}" type="pres">
      <dgm:prSet presAssocID="{562AC0BE-DFF3-4958-B31A-B6FBC4D6F4D1}" presName="connector1" presStyleLbl="sibTrans2D1" presStyleIdx="0" presStyleCnt="2"/>
      <dgm:spPr/>
      <dgm:t>
        <a:bodyPr/>
        <a:lstStyle/>
        <a:p>
          <a:endParaRPr lang="pt-BR"/>
        </a:p>
      </dgm:t>
    </dgm:pt>
    <dgm:pt modelId="{566053D1-E362-41A9-B40B-AC02EB40617A}" type="pres">
      <dgm:prSet presAssocID="{1FBEC620-EC51-446F-813F-D90FD8B6B2DD}" presName="connector2" presStyleLbl="sibTrans2D1" presStyleIdx="1" presStyleCnt="2"/>
      <dgm:spPr/>
      <dgm:t>
        <a:bodyPr/>
        <a:lstStyle/>
        <a:p>
          <a:endParaRPr lang="pt-BR"/>
        </a:p>
      </dgm:t>
    </dgm:pt>
  </dgm:ptLst>
  <dgm:cxnLst>
    <dgm:cxn modelId="{0F604EF4-018D-4BA6-9CA9-53C9AFBA3E59}" type="presOf" srcId="{69478F81-D85C-4AA9-9884-FFB0CA4AF99C}" destId="{2257BC91-5CAC-4C1B-9A9B-0D5C46F5ECC5}" srcOrd="0" destOrd="0" presId="urn:microsoft.com/office/officeart/2005/8/layout/gear1"/>
    <dgm:cxn modelId="{0F5BC579-602C-4C5D-83B1-31D549248F20}" type="presOf" srcId="{1B458157-C75F-4F35-A1FB-8976A07EE080}" destId="{E02B1C87-B4B0-4603-9AC7-A385191BD516}" srcOrd="0" destOrd="0" presId="urn:microsoft.com/office/officeart/2005/8/layout/gear1"/>
    <dgm:cxn modelId="{D10B1892-D5B8-4E2E-ABDB-32D83696EC7C}" type="presOf" srcId="{434D3927-7DBE-4BB5-8E90-33BEF1FFC269}" destId="{6DD738E1-7C9F-4A96-8CA1-1E03F967023B}" srcOrd="0" destOrd="0" presId="urn:microsoft.com/office/officeart/2005/8/layout/gear1"/>
    <dgm:cxn modelId="{ADB3B4E6-D3BD-4FAA-AA4C-15B8332A710A}" type="presOf" srcId="{562AC0BE-DFF3-4958-B31A-B6FBC4D6F4D1}" destId="{13A3C53F-854C-402F-BF3D-9B0305E14AA7}" srcOrd="0" destOrd="0" presId="urn:microsoft.com/office/officeart/2005/8/layout/gear1"/>
    <dgm:cxn modelId="{F294F609-210A-4B33-9BED-0CB312FB4C0B}" srcId="{434D3927-7DBE-4BB5-8E90-33BEF1FFC269}" destId="{1B458157-C75F-4F35-A1FB-8976A07EE080}" srcOrd="1" destOrd="0" parTransId="{10D2DFE3-C316-495F-846B-620C6435287D}" sibTransId="{1FBEC620-EC51-446F-813F-D90FD8B6B2DD}"/>
    <dgm:cxn modelId="{778FBF8C-553F-48E4-AE09-39BC31525DE1}" type="presOf" srcId="{69478F81-D85C-4AA9-9884-FFB0CA4AF99C}" destId="{4B5D524A-B12A-4C32-AE9E-9640963411C4}" srcOrd="2" destOrd="0" presId="urn:microsoft.com/office/officeart/2005/8/layout/gear1"/>
    <dgm:cxn modelId="{21311235-BB96-4AD3-BBF7-F44385E86F1E}" srcId="{434D3927-7DBE-4BB5-8E90-33BEF1FFC269}" destId="{69478F81-D85C-4AA9-9884-FFB0CA4AF99C}" srcOrd="0" destOrd="0" parTransId="{DEF65C73-901D-4924-905E-1C1DB1C9FA0F}" sibTransId="{562AC0BE-DFF3-4958-B31A-B6FBC4D6F4D1}"/>
    <dgm:cxn modelId="{15612AA0-1C68-494D-B4B8-FFA904E6289B}" type="presOf" srcId="{69478F81-D85C-4AA9-9884-FFB0CA4AF99C}" destId="{DA603804-577D-40A1-9BA6-7B616BEA82D3}" srcOrd="1" destOrd="0" presId="urn:microsoft.com/office/officeart/2005/8/layout/gear1"/>
    <dgm:cxn modelId="{D5EC46CF-7D08-4D49-B57F-DE747E1069AE}" type="presOf" srcId="{1B458157-C75F-4F35-A1FB-8976A07EE080}" destId="{7E3B4A4A-6DFA-49C5-B0DD-C14CE5385F19}" srcOrd="1" destOrd="0" presId="urn:microsoft.com/office/officeart/2005/8/layout/gear1"/>
    <dgm:cxn modelId="{FEB2B65A-96F9-4E7D-B073-7E2F082F6D80}" type="presOf" srcId="{1B458157-C75F-4F35-A1FB-8976A07EE080}" destId="{86B7C9D9-30F9-44A5-9B4D-B95E143DDC8E}" srcOrd="2" destOrd="0" presId="urn:microsoft.com/office/officeart/2005/8/layout/gear1"/>
    <dgm:cxn modelId="{FB32241C-DF74-4EEE-A43C-104EE0E9F344}" type="presOf" srcId="{1FBEC620-EC51-446F-813F-D90FD8B6B2DD}" destId="{566053D1-E362-41A9-B40B-AC02EB40617A}" srcOrd="0" destOrd="0" presId="urn:microsoft.com/office/officeart/2005/8/layout/gear1"/>
    <dgm:cxn modelId="{3F978386-F254-4F26-AE51-92CA450E1BA4}" type="presParOf" srcId="{6DD738E1-7C9F-4A96-8CA1-1E03F967023B}" destId="{2257BC91-5CAC-4C1B-9A9B-0D5C46F5ECC5}" srcOrd="0" destOrd="0" presId="urn:microsoft.com/office/officeart/2005/8/layout/gear1"/>
    <dgm:cxn modelId="{1A55563C-A7C4-4F41-BF97-36A2CABA30FD}" type="presParOf" srcId="{6DD738E1-7C9F-4A96-8CA1-1E03F967023B}" destId="{DA603804-577D-40A1-9BA6-7B616BEA82D3}" srcOrd="1" destOrd="0" presId="urn:microsoft.com/office/officeart/2005/8/layout/gear1"/>
    <dgm:cxn modelId="{E31E9720-2CB3-4379-A561-94D715CFCD78}" type="presParOf" srcId="{6DD738E1-7C9F-4A96-8CA1-1E03F967023B}" destId="{4B5D524A-B12A-4C32-AE9E-9640963411C4}" srcOrd="2" destOrd="0" presId="urn:microsoft.com/office/officeart/2005/8/layout/gear1"/>
    <dgm:cxn modelId="{995EB8B6-78A0-4AA4-B32B-BCCD1FC4D386}" type="presParOf" srcId="{6DD738E1-7C9F-4A96-8CA1-1E03F967023B}" destId="{E02B1C87-B4B0-4603-9AC7-A385191BD516}" srcOrd="3" destOrd="0" presId="urn:microsoft.com/office/officeart/2005/8/layout/gear1"/>
    <dgm:cxn modelId="{5356B66E-4213-46D9-BBAC-0D60A89A7E77}" type="presParOf" srcId="{6DD738E1-7C9F-4A96-8CA1-1E03F967023B}" destId="{7E3B4A4A-6DFA-49C5-B0DD-C14CE5385F19}" srcOrd="4" destOrd="0" presId="urn:microsoft.com/office/officeart/2005/8/layout/gear1"/>
    <dgm:cxn modelId="{919B1AF5-78C1-4E2C-895B-97F8955B610B}" type="presParOf" srcId="{6DD738E1-7C9F-4A96-8CA1-1E03F967023B}" destId="{86B7C9D9-30F9-44A5-9B4D-B95E143DDC8E}" srcOrd="5" destOrd="0" presId="urn:microsoft.com/office/officeart/2005/8/layout/gear1"/>
    <dgm:cxn modelId="{9171E3D1-DAD8-4D94-A453-C4B312187B10}" type="presParOf" srcId="{6DD738E1-7C9F-4A96-8CA1-1E03F967023B}" destId="{13A3C53F-854C-402F-BF3D-9B0305E14AA7}" srcOrd="6" destOrd="0" presId="urn:microsoft.com/office/officeart/2005/8/layout/gear1"/>
    <dgm:cxn modelId="{5FA00396-7C7B-4223-9368-C847FEC525D0}" type="presParOf" srcId="{6DD738E1-7C9F-4A96-8CA1-1E03F967023B}" destId="{566053D1-E362-41A9-B40B-AC02EB40617A}" srcOrd="7" destOrd="0" presId="urn:microsoft.com/office/officeart/2005/8/layout/gear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57BC91-5CAC-4C1B-9A9B-0D5C46F5ECC5}">
      <dsp:nvSpPr>
        <dsp:cNvPr id="0" name=""/>
        <dsp:cNvSpPr/>
      </dsp:nvSpPr>
      <dsp:spPr>
        <a:xfrm>
          <a:off x="1663232" y="2009761"/>
          <a:ext cx="2032839" cy="2032839"/>
        </a:xfrm>
        <a:prstGeom prst="gear9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800" b="1" kern="1200" dirty="0" smtClean="0"/>
            <a:t>CT&amp;I</a:t>
          </a:r>
          <a:endParaRPr lang="pt-BR" sz="2800" b="1" kern="1200" dirty="0"/>
        </a:p>
      </dsp:txBody>
      <dsp:txXfrm>
        <a:off x="2071923" y="2485944"/>
        <a:ext cx="1215457" cy="1044921"/>
      </dsp:txXfrm>
    </dsp:sp>
    <dsp:sp modelId="{E02B1C87-B4B0-4603-9AC7-A385191BD516}">
      <dsp:nvSpPr>
        <dsp:cNvPr id="0" name=""/>
        <dsp:cNvSpPr/>
      </dsp:nvSpPr>
      <dsp:spPr>
        <a:xfrm>
          <a:off x="504055" y="1543730"/>
          <a:ext cx="1478428" cy="1478428"/>
        </a:xfrm>
        <a:prstGeom prst="gear6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700" b="1" kern="1200" dirty="0" smtClean="0"/>
            <a:t>Mulher</a:t>
          </a:r>
          <a:endParaRPr lang="pt-BR" sz="1700" b="1" kern="1200" dirty="0"/>
        </a:p>
      </dsp:txBody>
      <dsp:txXfrm>
        <a:off x="876254" y="1918178"/>
        <a:ext cx="734030" cy="729532"/>
      </dsp:txXfrm>
    </dsp:sp>
    <dsp:sp modelId="{13A3C53F-854C-402F-BF3D-9B0305E14AA7}">
      <dsp:nvSpPr>
        <dsp:cNvPr id="0" name=""/>
        <dsp:cNvSpPr/>
      </dsp:nvSpPr>
      <dsp:spPr>
        <a:xfrm>
          <a:off x="1743806" y="1670700"/>
          <a:ext cx="2500392" cy="2500392"/>
        </a:xfrm>
        <a:prstGeom prst="circularArrow">
          <a:avLst>
            <a:gd name="adj1" fmla="val 4878"/>
            <a:gd name="adj2" fmla="val 312630"/>
            <a:gd name="adj3" fmla="val 3102940"/>
            <a:gd name="adj4" fmla="val 15276246"/>
            <a:gd name="adj5" fmla="val 5691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66053D1-E362-41A9-B40B-AC02EB40617A}">
      <dsp:nvSpPr>
        <dsp:cNvPr id="0" name=""/>
        <dsp:cNvSpPr/>
      </dsp:nvSpPr>
      <dsp:spPr>
        <a:xfrm>
          <a:off x="218662" y="1204289"/>
          <a:ext cx="1890540" cy="1890540"/>
        </a:xfrm>
        <a:prstGeom prst="leftCircularArrow">
          <a:avLst>
            <a:gd name="adj1" fmla="val 6452"/>
            <a:gd name="adj2" fmla="val 429999"/>
            <a:gd name="adj3" fmla="val 10489124"/>
            <a:gd name="adj4" fmla="val 14837806"/>
            <a:gd name="adj5" fmla="val 7527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57BC91-5CAC-4C1B-9A9B-0D5C46F5ECC5}">
      <dsp:nvSpPr>
        <dsp:cNvPr id="0" name=""/>
        <dsp:cNvSpPr/>
      </dsp:nvSpPr>
      <dsp:spPr>
        <a:xfrm>
          <a:off x="1663232" y="2009761"/>
          <a:ext cx="2032839" cy="2032839"/>
        </a:xfrm>
        <a:prstGeom prst="gear9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800" b="1" kern="1200" dirty="0" smtClean="0"/>
            <a:t>Mulher</a:t>
          </a:r>
          <a:endParaRPr lang="pt-BR" sz="2800" b="1" kern="1200" dirty="0"/>
        </a:p>
      </dsp:txBody>
      <dsp:txXfrm>
        <a:off x="2071923" y="2485944"/>
        <a:ext cx="1215457" cy="1044921"/>
      </dsp:txXfrm>
    </dsp:sp>
    <dsp:sp modelId="{E02B1C87-B4B0-4603-9AC7-A385191BD516}">
      <dsp:nvSpPr>
        <dsp:cNvPr id="0" name=""/>
        <dsp:cNvSpPr/>
      </dsp:nvSpPr>
      <dsp:spPr>
        <a:xfrm>
          <a:off x="504055" y="1543730"/>
          <a:ext cx="1478428" cy="1478428"/>
        </a:xfrm>
        <a:prstGeom prst="gear6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3020" tIns="33020" rIns="33020" bIns="3302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600" b="1" kern="1200" dirty="0" smtClean="0"/>
            <a:t>CT&amp;I</a:t>
          </a:r>
          <a:endParaRPr lang="pt-BR" sz="2600" b="1" kern="1200" dirty="0"/>
        </a:p>
      </dsp:txBody>
      <dsp:txXfrm>
        <a:off x="876254" y="1918178"/>
        <a:ext cx="734030" cy="729532"/>
      </dsp:txXfrm>
    </dsp:sp>
    <dsp:sp modelId="{13A3C53F-854C-402F-BF3D-9B0305E14AA7}">
      <dsp:nvSpPr>
        <dsp:cNvPr id="0" name=""/>
        <dsp:cNvSpPr/>
      </dsp:nvSpPr>
      <dsp:spPr>
        <a:xfrm>
          <a:off x="1743806" y="1670700"/>
          <a:ext cx="2500392" cy="2500392"/>
        </a:xfrm>
        <a:prstGeom prst="circularArrow">
          <a:avLst>
            <a:gd name="adj1" fmla="val 4878"/>
            <a:gd name="adj2" fmla="val 312630"/>
            <a:gd name="adj3" fmla="val 3102940"/>
            <a:gd name="adj4" fmla="val 15276246"/>
            <a:gd name="adj5" fmla="val 5691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66053D1-E362-41A9-B40B-AC02EB40617A}">
      <dsp:nvSpPr>
        <dsp:cNvPr id="0" name=""/>
        <dsp:cNvSpPr/>
      </dsp:nvSpPr>
      <dsp:spPr>
        <a:xfrm>
          <a:off x="218662" y="1204289"/>
          <a:ext cx="1890540" cy="1890540"/>
        </a:xfrm>
        <a:prstGeom prst="leftCircularArrow">
          <a:avLst>
            <a:gd name="adj1" fmla="val 6452"/>
            <a:gd name="adj2" fmla="val 429999"/>
            <a:gd name="adj3" fmla="val 10489124"/>
            <a:gd name="adj4" fmla="val 14837806"/>
            <a:gd name="adj5" fmla="val 7527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57BC91-5CAC-4C1B-9A9B-0D5C46F5ECC5}">
      <dsp:nvSpPr>
        <dsp:cNvPr id="0" name=""/>
        <dsp:cNvSpPr/>
      </dsp:nvSpPr>
      <dsp:spPr>
        <a:xfrm>
          <a:off x="2652433" y="1422399"/>
          <a:ext cx="2491689" cy="2235200"/>
        </a:xfrm>
        <a:prstGeom prst="gear9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3600" b="1" kern="1200" dirty="0" smtClean="0"/>
            <a:t>mulher</a:t>
          </a:r>
        </a:p>
      </dsp:txBody>
      <dsp:txXfrm>
        <a:off x="3134204" y="1945984"/>
        <a:ext cx="1528147" cy="1148939"/>
      </dsp:txXfrm>
    </dsp:sp>
    <dsp:sp modelId="{E02B1C87-B4B0-4603-9AC7-A385191BD516}">
      <dsp:nvSpPr>
        <dsp:cNvPr id="0" name=""/>
        <dsp:cNvSpPr/>
      </dsp:nvSpPr>
      <dsp:spPr>
        <a:xfrm>
          <a:off x="1537995" y="894079"/>
          <a:ext cx="1510003" cy="1625600"/>
        </a:xfrm>
        <a:prstGeom prst="gear6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000" b="1" kern="1200" dirty="0" smtClean="0"/>
            <a:t>CT&amp;I</a:t>
          </a:r>
        </a:p>
      </dsp:txBody>
      <dsp:txXfrm>
        <a:off x="1918143" y="1293579"/>
        <a:ext cx="749707" cy="826600"/>
      </dsp:txXfrm>
    </dsp:sp>
    <dsp:sp modelId="{13A3C53F-854C-402F-BF3D-9B0305E14AA7}">
      <dsp:nvSpPr>
        <dsp:cNvPr id="0" name=""/>
        <dsp:cNvSpPr/>
      </dsp:nvSpPr>
      <dsp:spPr>
        <a:xfrm>
          <a:off x="2880175" y="1043710"/>
          <a:ext cx="2749296" cy="2749296"/>
        </a:xfrm>
        <a:prstGeom prst="circularArrow">
          <a:avLst>
            <a:gd name="adj1" fmla="val 4878"/>
            <a:gd name="adj2" fmla="val 312630"/>
            <a:gd name="adj3" fmla="val 3133259"/>
            <a:gd name="adj4" fmla="val 15234156"/>
            <a:gd name="adj5" fmla="val 5691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66053D1-E362-41A9-B40B-AC02EB40617A}">
      <dsp:nvSpPr>
        <dsp:cNvPr id="0" name=""/>
        <dsp:cNvSpPr/>
      </dsp:nvSpPr>
      <dsp:spPr>
        <a:xfrm>
          <a:off x="1192307" y="534955"/>
          <a:ext cx="2078736" cy="2078736"/>
        </a:xfrm>
        <a:prstGeom prst="leftCircularArrow">
          <a:avLst>
            <a:gd name="adj1" fmla="val 6452"/>
            <a:gd name="adj2" fmla="val 429999"/>
            <a:gd name="adj3" fmla="val 10489124"/>
            <a:gd name="adj4" fmla="val 14837806"/>
            <a:gd name="adj5" fmla="val 7527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57BC91-5CAC-4C1B-9A9B-0D5C46F5ECC5}">
      <dsp:nvSpPr>
        <dsp:cNvPr id="0" name=""/>
        <dsp:cNvSpPr/>
      </dsp:nvSpPr>
      <dsp:spPr>
        <a:xfrm>
          <a:off x="2844800" y="1422399"/>
          <a:ext cx="2235200" cy="2235200"/>
        </a:xfrm>
        <a:prstGeom prst="gear9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3600" b="1" kern="1200" dirty="0" smtClean="0"/>
            <a:t>CT&amp;I</a:t>
          </a:r>
        </a:p>
      </dsp:txBody>
      <dsp:txXfrm>
        <a:off x="3294175" y="1945984"/>
        <a:ext cx="1336450" cy="1148939"/>
      </dsp:txXfrm>
    </dsp:sp>
    <dsp:sp modelId="{E02B1C87-B4B0-4603-9AC7-A385191BD516}">
      <dsp:nvSpPr>
        <dsp:cNvPr id="0" name=""/>
        <dsp:cNvSpPr/>
      </dsp:nvSpPr>
      <dsp:spPr>
        <a:xfrm>
          <a:off x="1463828" y="894079"/>
          <a:ext cx="1786583" cy="1625600"/>
        </a:xfrm>
        <a:prstGeom prst="gear6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000" b="1" kern="1200" dirty="0" smtClean="0"/>
            <a:t>Mulher</a:t>
          </a:r>
        </a:p>
      </dsp:txBody>
      <dsp:txXfrm>
        <a:off x="1896478" y="1305802"/>
        <a:ext cx="921283" cy="802154"/>
      </dsp:txXfrm>
    </dsp:sp>
    <dsp:sp modelId="{13A3C53F-854C-402F-BF3D-9B0305E14AA7}">
      <dsp:nvSpPr>
        <dsp:cNvPr id="0" name=""/>
        <dsp:cNvSpPr/>
      </dsp:nvSpPr>
      <dsp:spPr>
        <a:xfrm>
          <a:off x="2944297" y="1043710"/>
          <a:ext cx="2749296" cy="2749296"/>
        </a:xfrm>
        <a:prstGeom prst="circularArrow">
          <a:avLst>
            <a:gd name="adj1" fmla="val 4878"/>
            <a:gd name="adj2" fmla="val 312630"/>
            <a:gd name="adj3" fmla="val 3133259"/>
            <a:gd name="adj4" fmla="val 15234156"/>
            <a:gd name="adj5" fmla="val 5691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66053D1-E362-41A9-B40B-AC02EB40617A}">
      <dsp:nvSpPr>
        <dsp:cNvPr id="0" name=""/>
        <dsp:cNvSpPr/>
      </dsp:nvSpPr>
      <dsp:spPr>
        <a:xfrm>
          <a:off x="1256429" y="534955"/>
          <a:ext cx="2078736" cy="2078736"/>
        </a:xfrm>
        <a:prstGeom prst="leftCircularArrow">
          <a:avLst>
            <a:gd name="adj1" fmla="val 6452"/>
            <a:gd name="adj2" fmla="val 429999"/>
            <a:gd name="adj3" fmla="val 10489124"/>
            <a:gd name="adj4" fmla="val 14837806"/>
            <a:gd name="adj5" fmla="val 7527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gear1">
  <dgm:title val=""/>
  <dgm:desc val=""/>
  <dgm:catLst>
    <dgm:cat type="relationship" pri="3000"/>
    <dgm:cat type="process" pri="28000"/>
    <dgm:cat type="cycle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 useDef="1">
    <dgm:dataModel>
      <dgm:ptLst/>
      <dgm:bg/>
      <dgm:whole/>
    </dgm:dataModel>
  </dgm:clrData>
  <dgm:layoutNode name="composite">
    <dgm:varLst>
      <dgm:chMax val="3"/>
      <dgm:animLvl val="lvl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lte" val="1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05"/>
          <dgm:constr type="t" for="ch" forName="gear1" refType="w" fact="0.05"/>
          <dgm:constr type="w" for="ch" forName="gear1srcNode" val="1"/>
          <dgm:constr type="h" for="ch" forName="gear1srcNode" val="1"/>
          <dgm:constr type="l" for="ch" forName="gear1srcNode" refType="w" fact="0.32"/>
          <dgm:constr type="t" for="ch" forName="gear1srcNode"/>
          <dgm:constr type="w" for="ch" forName="gear1dstNode" val="1"/>
          <dgm:constr type="h" for="ch" forName="gear1dstNode" val="1"/>
          <dgm:constr type="r" for="ch" forName="gear1dstNode" refType="w" fact="0.58"/>
          <dgm:constr type="t" for="ch" forName="gear1dstNode" refType="h" fact="0.5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/>
          <dgm:constr type="b" for="ch" forName="gear1ch" refType="h" fact="0.6"/>
        </dgm:constrLst>
      </dgm:if>
      <dgm:if name="Name2" axis="ch" ptType="node" func="cnt" op="equ" val="2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2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2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7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w" fact="0.8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1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0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3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 refType="w" fact="0.34"/>
          <dgm:constr type="t" for="ch" forName="gear2ch" refType="w" fact="0.04"/>
        </dgm:constrLst>
      </dgm:if>
      <dgm:else name="Name3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4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4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95"/>
          <dgm:constr type="diam" for="des" forName="connector1" refType="w" refFor="ch" refForName="gear1" op="equ" fact="1.15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h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3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2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5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/>
          <dgm:constr type="t" for="ch" forName="gear2ch" refType="w" fact="0.58"/>
          <dgm:constr type="w" for="ch" forName="gear3" refType="w" fact="0.48"/>
          <dgm:constr type="h" for="ch" forName="gear3" refType="w" fact="0.48"/>
          <dgm:constr type="l" for="ch" forName="gear3" refType="w" fact="0.31"/>
          <dgm:constr type="t" for="ch" forName="gear3"/>
          <dgm:constr type="w" for="ch" forName="gear3tx" refType="w" fact="0.22"/>
          <dgm:constr type="h" for="ch" forName="gear3tx" refType="w" fact="0.22"/>
          <dgm:constr type="ctrX" for="ch" forName="gear3tx" refType="ctrX" refFor="ch" refForName="gear3"/>
          <dgm:constr type="ctrY" for="ch" forName="gear3tx" refType="ctrY" refFor="ch" refForName="gear3"/>
          <dgm:constr type="w" for="ch" forName="gear3srcNode" val="1"/>
          <dgm:constr type="h" for="ch" forName="gear3srcNode" val="1"/>
          <dgm:constr type="l" for="ch" forName="gear3srcNode" refType="w" fact="0.3"/>
          <dgm:constr type="t" for="ch" forName="gear3srcNode" refType="w" fact="0.25"/>
          <dgm:constr type="w" for="ch" forName="gear3dstNode" val="1"/>
          <dgm:constr type="h" for="ch" forName="gear3dstNode" val="1"/>
          <dgm:constr type="l" for="ch" forName="gear3dstNode" refType="w" fact="0.38"/>
          <dgm:constr type="t" for="ch" forName="gear3dstNode" refType="h" fact="0.05"/>
          <dgm:constr type="diam" for="des" forName="connector3" refType="w" refFor="ch" refForName="gear3" op="equ"/>
          <dgm:constr type="h" for="des" forName="connector3" refType="w" refFor="ch" refForName="gear1" op="equ" fact="0.1"/>
          <dgm:constr type="w" for="ch" forName="gear3ch" refType="w" fact="0.35"/>
          <dgm:constr type="h" for="ch" forName="gear3ch" refType="w" refFor="ch" refForName="gear3ch" fact="0.6"/>
          <dgm:constr type="l" for="ch" forName="gear3ch" refType="w" fact="0.65"/>
          <dgm:constr type="t" for="ch" forName="gear3ch" refType="h" fact="0.13"/>
        </dgm:constrLst>
      </dgm:else>
    </dgm:choose>
    <dgm:ruleLst/>
    <dgm:forEach name="Name4" axis="ch" ptType="node" cnt="1">
      <dgm:layoutNode name="gear1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9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1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1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5">
        <dgm:if name="Name6" axis="ch" ptType="node" func="cnt" op="gte" val="1">
          <dgm:layoutNode name="gear1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7"/>
      </dgm:choose>
    </dgm:forEach>
    <dgm:forEach name="Name8" axis="ch" ptType="node" st="2" cnt="1">
      <dgm:layoutNode name="gear2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6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2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2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9">
        <dgm:if name="Name10" axis="ch" ptType="node" func="cnt" op="gte" val="1">
          <dgm:layoutNode name="gear2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1"/>
      </dgm:choose>
    </dgm:forEach>
    <dgm:forEach name="Name12" axis="ch" ptType="node" st="3" cnt="1">
      <dgm:layoutNode name="gear3" styleLbl="node1">
        <dgm:alg type="sp"/>
        <dgm:shape xmlns:r="http://schemas.openxmlformats.org/officeDocument/2006/relationships" rot="-15" type="gear6" r:blip="">
          <dgm:adjLst/>
        </dgm:shape>
        <dgm:presOf axis="self"/>
        <dgm:constrLst/>
        <dgm:ruleLst/>
      </dgm:layoutNode>
      <dgm:layoutNode name="gear3tx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3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3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13">
        <dgm:if name="Name14" axis="ch" ptType="node" func="cnt" op="gte" val="1">
          <dgm:layoutNode name="gear3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5"/>
      </dgm:choose>
    </dgm:forEach>
    <dgm:forEach name="Name16" axis="ch" ptType="sibTrans" hideLastTrans="0" cnt="1">
      <dgm:layoutNode name="connector1" styleLbl="sibTrans2D1">
        <dgm:alg type="conn">
          <dgm:param type="connRout" val="curve"/>
          <dgm:param type="srcNode" val="gear1srcNode"/>
          <dgm:param type="dstNode" val="gear1dstNode"/>
          <dgm:param type="begPts" val="midR"/>
          <dgm:param type="endPts" val="tCtr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7" axis="ch" ptType="sibTrans" hideLastTrans="0" st="2" cnt="1">
      <dgm:layoutNode name="connector2" styleLbl="sibTrans2D1">
        <dgm:alg type="conn">
          <dgm:param type="connRout" val="curve"/>
          <dgm:param type="srcNode" val="gear2srcNode"/>
          <dgm:param type="dstNode" val="gear2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8" axis="ch" ptType="sibTrans" hideLastTrans="0" st="3" cnt="1">
      <dgm:layoutNode name="connector3" styleLbl="sibTrans2D1">
        <dgm:alg type="conn">
          <dgm:param type="connRout" val="curve"/>
          <dgm:param type="srcNode" val="gear3srcNode"/>
          <dgm:param type="dstNode" val="gear3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gear1">
  <dgm:title val=""/>
  <dgm:desc val=""/>
  <dgm:catLst>
    <dgm:cat type="relationship" pri="3000"/>
    <dgm:cat type="process" pri="28000"/>
    <dgm:cat type="cycle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 useDef="1">
    <dgm:dataModel>
      <dgm:ptLst/>
      <dgm:bg/>
      <dgm:whole/>
    </dgm:dataModel>
  </dgm:clrData>
  <dgm:layoutNode name="composite">
    <dgm:varLst>
      <dgm:chMax val="3"/>
      <dgm:animLvl val="lvl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lte" val="1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05"/>
          <dgm:constr type="t" for="ch" forName="gear1" refType="w" fact="0.05"/>
          <dgm:constr type="w" for="ch" forName="gear1srcNode" val="1"/>
          <dgm:constr type="h" for="ch" forName="gear1srcNode" val="1"/>
          <dgm:constr type="l" for="ch" forName="gear1srcNode" refType="w" fact="0.32"/>
          <dgm:constr type="t" for="ch" forName="gear1srcNode"/>
          <dgm:constr type="w" for="ch" forName="gear1dstNode" val="1"/>
          <dgm:constr type="h" for="ch" forName="gear1dstNode" val="1"/>
          <dgm:constr type="r" for="ch" forName="gear1dstNode" refType="w" fact="0.58"/>
          <dgm:constr type="t" for="ch" forName="gear1dstNode" refType="h" fact="0.5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/>
          <dgm:constr type="b" for="ch" forName="gear1ch" refType="h" fact="0.6"/>
        </dgm:constrLst>
      </dgm:if>
      <dgm:if name="Name2" axis="ch" ptType="node" func="cnt" op="equ" val="2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2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2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7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w" fact="0.8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1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0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3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 refType="w" fact="0.34"/>
          <dgm:constr type="t" for="ch" forName="gear2ch" refType="w" fact="0.04"/>
        </dgm:constrLst>
      </dgm:if>
      <dgm:else name="Name3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4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4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95"/>
          <dgm:constr type="diam" for="des" forName="connector1" refType="w" refFor="ch" refForName="gear1" op="equ" fact="1.15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h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3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2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5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/>
          <dgm:constr type="t" for="ch" forName="gear2ch" refType="w" fact="0.58"/>
          <dgm:constr type="w" for="ch" forName="gear3" refType="w" fact="0.48"/>
          <dgm:constr type="h" for="ch" forName="gear3" refType="w" fact="0.48"/>
          <dgm:constr type="l" for="ch" forName="gear3" refType="w" fact="0.31"/>
          <dgm:constr type="t" for="ch" forName="gear3"/>
          <dgm:constr type="w" for="ch" forName="gear3tx" refType="w" fact="0.22"/>
          <dgm:constr type="h" for="ch" forName="gear3tx" refType="w" fact="0.22"/>
          <dgm:constr type="ctrX" for="ch" forName="gear3tx" refType="ctrX" refFor="ch" refForName="gear3"/>
          <dgm:constr type="ctrY" for="ch" forName="gear3tx" refType="ctrY" refFor="ch" refForName="gear3"/>
          <dgm:constr type="w" for="ch" forName="gear3srcNode" val="1"/>
          <dgm:constr type="h" for="ch" forName="gear3srcNode" val="1"/>
          <dgm:constr type="l" for="ch" forName="gear3srcNode" refType="w" fact="0.3"/>
          <dgm:constr type="t" for="ch" forName="gear3srcNode" refType="w" fact="0.25"/>
          <dgm:constr type="w" for="ch" forName="gear3dstNode" val="1"/>
          <dgm:constr type="h" for="ch" forName="gear3dstNode" val="1"/>
          <dgm:constr type="l" for="ch" forName="gear3dstNode" refType="w" fact="0.38"/>
          <dgm:constr type="t" for="ch" forName="gear3dstNode" refType="h" fact="0.05"/>
          <dgm:constr type="diam" for="des" forName="connector3" refType="w" refFor="ch" refForName="gear3" op="equ"/>
          <dgm:constr type="h" for="des" forName="connector3" refType="w" refFor="ch" refForName="gear1" op="equ" fact="0.1"/>
          <dgm:constr type="w" for="ch" forName="gear3ch" refType="w" fact="0.35"/>
          <dgm:constr type="h" for="ch" forName="gear3ch" refType="w" refFor="ch" refForName="gear3ch" fact="0.6"/>
          <dgm:constr type="l" for="ch" forName="gear3ch" refType="w" fact="0.65"/>
          <dgm:constr type="t" for="ch" forName="gear3ch" refType="h" fact="0.13"/>
        </dgm:constrLst>
      </dgm:else>
    </dgm:choose>
    <dgm:ruleLst/>
    <dgm:forEach name="Name4" axis="ch" ptType="node" cnt="1">
      <dgm:layoutNode name="gear1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9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1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1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5">
        <dgm:if name="Name6" axis="ch" ptType="node" func="cnt" op="gte" val="1">
          <dgm:layoutNode name="gear1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7"/>
      </dgm:choose>
    </dgm:forEach>
    <dgm:forEach name="Name8" axis="ch" ptType="node" st="2" cnt="1">
      <dgm:layoutNode name="gear2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6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2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2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9">
        <dgm:if name="Name10" axis="ch" ptType="node" func="cnt" op="gte" val="1">
          <dgm:layoutNode name="gear2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1"/>
      </dgm:choose>
    </dgm:forEach>
    <dgm:forEach name="Name12" axis="ch" ptType="node" st="3" cnt="1">
      <dgm:layoutNode name="gear3" styleLbl="node1">
        <dgm:alg type="sp"/>
        <dgm:shape xmlns:r="http://schemas.openxmlformats.org/officeDocument/2006/relationships" rot="-15" type="gear6" r:blip="">
          <dgm:adjLst/>
        </dgm:shape>
        <dgm:presOf axis="self"/>
        <dgm:constrLst/>
        <dgm:ruleLst/>
      </dgm:layoutNode>
      <dgm:layoutNode name="gear3tx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3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3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13">
        <dgm:if name="Name14" axis="ch" ptType="node" func="cnt" op="gte" val="1">
          <dgm:layoutNode name="gear3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5"/>
      </dgm:choose>
    </dgm:forEach>
    <dgm:forEach name="Name16" axis="ch" ptType="sibTrans" hideLastTrans="0" cnt="1">
      <dgm:layoutNode name="connector1" styleLbl="sibTrans2D1">
        <dgm:alg type="conn">
          <dgm:param type="connRout" val="curve"/>
          <dgm:param type="srcNode" val="gear1srcNode"/>
          <dgm:param type="dstNode" val="gear1dstNode"/>
          <dgm:param type="begPts" val="midR"/>
          <dgm:param type="endPts" val="tCtr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7" axis="ch" ptType="sibTrans" hideLastTrans="0" st="2" cnt="1">
      <dgm:layoutNode name="connector2" styleLbl="sibTrans2D1">
        <dgm:alg type="conn">
          <dgm:param type="connRout" val="curve"/>
          <dgm:param type="srcNode" val="gear2srcNode"/>
          <dgm:param type="dstNode" val="gear2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8" axis="ch" ptType="sibTrans" hideLastTrans="0" st="3" cnt="1">
      <dgm:layoutNode name="connector3" styleLbl="sibTrans2D1">
        <dgm:alg type="conn">
          <dgm:param type="connRout" val="curve"/>
          <dgm:param type="srcNode" val="gear3srcNode"/>
          <dgm:param type="dstNode" val="gear3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gear1">
  <dgm:title val=""/>
  <dgm:desc val=""/>
  <dgm:catLst>
    <dgm:cat type="relationship" pri="3000"/>
    <dgm:cat type="process" pri="28000"/>
    <dgm:cat type="cycle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 useDef="1">
    <dgm:dataModel>
      <dgm:ptLst/>
      <dgm:bg/>
      <dgm:whole/>
    </dgm:dataModel>
  </dgm:clrData>
  <dgm:layoutNode name="composite">
    <dgm:varLst>
      <dgm:chMax val="3"/>
      <dgm:animLvl val="lvl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lte" val="1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05"/>
          <dgm:constr type="t" for="ch" forName="gear1" refType="w" fact="0.05"/>
          <dgm:constr type="w" for="ch" forName="gear1srcNode" val="1"/>
          <dgm:constr type="h" for="ch" forName="gear1srcNode" val="1"/>
          <dgm:constr type="l" for="ch" forName="gear1srcNode" refType="w" fact="0.32"/>
          <dgm:constr type="t" for="ch" forName="gear1srcNode"/>
          <dgm:constr type="w" for="ch" forName="gear1dstNode" val="1"/>
          <dgm:constr type="h" for="ch" forName="gear1dstNode" val="1"/>
          <dgm:constr type="r" for="ch" forName="gear1dstNode" refType="w" fact="0.58"/>
          <dgm:constr type="t" for="ch" forName="gear1dstNode" refType="h" fact="0.5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/>
          <dgm:constr type="b" for="ch" forName="gear1ch" refType="h" fact="0.6"/>
        </dgm:constrLst>
      </dgm:if>
      <dgm:if name="Name2" axis="ch" ptType="node" func="cnt" op="equ" val="2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2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2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7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w" fact="0.8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1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0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3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 refType="w" fact="0.34"/>
          <dgm:constr type="t" for="ch" forName="gear2ch" refType="w" fact="0.04"/>
        </dgm:constrLst>
      </dgm:if>
      <dgm:else name="Name3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4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4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95"/>
          <dgm:constr type="diam" for="des" forName="connector1" refType="w" refFor="ch" refForName="gear1" op="equ" fact="1.15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h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3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2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5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/>
          <dgm:constr type="t" for="ch" forName="gear2ch" refType="w" fact="0.58"/>
          <dgm:constr type="w" for="ch" forName="gear3" refType="w" fact="0.48"/>
          <dgm:constr type="h" for="ch" forName="gear3" refType="w" fact="0.48"/>
          <dgm:constr type="l" for="ch" forName="gear3" refType="w" fact="0.31"/>
          <dgm:constr type="t" for="ch" forName="gear3"/>
          <dgm:constr type="w" for="ch" forName="gear3tx" refType="w" fact="0.22"/>
          <dgm:constr type="h" for="ch" forName="gear3tx" refType="w" fact="0.22"/>
          <dgm:constr type="ctrX" for="ch" forName="gear3tx" refType="ctrX" refFor="ch" refForName="gear3"/>
          <dgm:constr type="ctrY" for="ch" forName="gear3tx" refType="ctrY" refFor="ch" refForName="gear3"/>
          <dgm:constr type="w" for="ch" forName="gear3srcNode" val="1"/>
          <dgm:constr type="h" for="ch" forName="gear3srcNode" val="1"/>
          <dgm:constr type="l" for="ch" forName="gear3srcNode" refType="w" fact="0.3"/>
          <dgm:constr type="t" for="ch" forName="gear3srcNode" refType="w" fact="0.25"/>
          <dgm:constr type="w" for="ch" forName="gear3dstNode" val="1"/>
          <dgm:constr type="h" for="ch" forName="gear3dstNode" val="1"/>
          <dgm:constr type="l" for="ch" forName="gear3dstNode" refType="w" fact="0.38"/>
          <dgm:constr type="t" for="ch" forName="gear3dstNode" refType="h" fact="0.05"/>
          <dgm:constr type="diam" for="des" forName="connector3" refType="w" refFor="ch" refForName="gear3" op="equ"/>
          <dgm:constr type="h" for="des" forName="connector3" refType="w" refFor="ch" refForName="gear1" op="equ" fact="0.1"/>
          <dgm:constr type="w" for="ch" forName="gear3ch" refType="w" fact="0.35"/>
          <dgm:constr type="h" for="ch" forName="gear3ch" refType="w" refFor="ch" refForName="gear3ch" fact="0.6"/>
          <dgm:constr type="l" for="ch" forName="gear3ch" refType="w" fact="0.65"/>
          <dgm:constr type="t" for="ch" forName="gear3ch" refType="h" fact="0.13"/>
        </dgm:constrLst>
      </dgm:else>
    </dgm:choose>
    <dgm:ruleLst/>
    <dgm:forEach name="Name4" axis="ch" ptType="node" cnt="1">
      <dgm:layoutNode name="gear1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9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1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1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5">
        <dgm:if name="Name6" axis="ch" ptType="node" func="cnt" op="gte" val="1">
          <dgm:layoutNode name="gear1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7"/>
      </dgm:choose>
    </dgm:forEach>
    <dgm:forEach name="Name8" axis="ch" ptType="node" st="2" cnt="1">
      <dgm:layoutNode name="gear2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6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2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2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9">
        <dgm:if name="Name10" axis="ch" ptType="node" func="cnt" op="gte" val="1">
          <dgm:layoutNode name="gear2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1"/>
      </dgm:choose>
    </dgm:forEach>
    <dgm:forEach name="Name12" axis="ch" ptType="node" st="3" cnt="1">
      <dgm:layoutNode name="gear3" styleLbl="node1">
        <dgm:alg type="sp"/>
        <dgm:shape xmlns:r="http://schemas.openxmlformats.org/officeDocument/2006/relationships" rot="-15" type="gear6" r:blip="">
          <dgm:adjLst/>
        </dgm:shape>
        <dgm:presOf axis="self"/>
        <dgm:constrLst/>
        <dgm:ruleLst/>
      </dgm:layoutNode>
      <dgm:layoutNode name="gear3tx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3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3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13">
        <dgm:if name="Name14" axis="ch" ptType="node" func="cnt" op="gte" val="1">
          <dgm:layoutNode name="gear3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5"/>
      </dgm:choose>
    </dgm:forEach>
    <dgm:forEach name="Name16" axis="ch" ptType="sibTrans" hideLastTrans="0" cnt="1">
      <dgm:layoutNode name="connector1" styleLbl="sibTrans2D1">
        <dgm:alg type="conn">
          <dgm:param type="connRout" val="curve"/>
          <dgm:param type="srcNode" val="gear1srcNode"/>
          <dgm:param type="dstNode" val="gear1dstNode"/>
          <dgm:param type="begPts" val="midR"/>
          <dgm:param type="endPts" val="tCtr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7" axis="ch" ptType="sibTrans" hideLastTrans="0" st="2" cnt="1">
      <dgm:layoutNode name="connector2" styleLbl="sibTrans2D1">
        <dgm:alg type="conn">
          <dgm:param type="connRout" val="curve"/>
          <dgm:param type="srcNode" val="gear2srcNode"/>
          <dgm:param type="dstNode" val="gear2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8" axis="ch" ptType="sibTrans" hideLastTrans="0" st="3" cnt="1">
      <dgm:layoutNode name="connector3" styleLbl="sibTrans2D1">
        <dgm:alg type="conn">
          <dgm:param type="connRout" val="curve"/>
          <dgm:param type="srcNode" val="gear3srcNode"/>
          <dgm:param type="dstNode" val="gear3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gear1">
  <dgm:title val=""/>
  <dgm:desc val=""/>
  <dgm:catLst>
    <dgm:cat type="relationship" pri="3000"/>
    <dgm:cat type="process" pri="28000"/>
    <dgm:cat type="cycle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 useDef="1">
    <dgm:dataModel>
      <dgm:ptLst/>
      <dgm:bg/>
      <dgm:whole/>
    </dgm:dataModel>
  </dgm:clrData>
  <dgm:layoutNode name="composite">
    <dgm:varLst>
      <dgm:chMax val="3"/>
      <dgm:animLvl val="lvl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lte" val="1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05"/>
          <dgm:constr type="t" for="ch" forName="gear1" refType="w" fact="0.05"/>
          <dgm:constr type="w" for="ch" forName="gear1srcNode" val="1"/>
          <dgm:constr type="h" for="ch" forName="gear1srcNode" val="1"/>
          <dgm:constr type="l" for="ch" forName="gear1srcNode" refType="w" fact="0.32"/>
          <dgm:constr type="t" for="ch" forName="gear1srcNode"/>
          <dgm:constr type="w" for="ch" forName="gear1dstNode" val="1"/>
          <dgm:constr type="h" for="ch" forName="gear1dstNode" val="1"/>
          <dgm:constr type="r" for="ch" forName="gear1dstNode" refType="w" fact="0.58"/>
          <dgm:constr type="t" for="ch" forName="gear1dstNode" refType="h" fact="0.5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/>
          <dgm:constr type="b" for="ch" forName="gear1ch" refType="h" fact="0.6"/>
        </dgm:constrLst>
      </dgm:if>
      <dgm:if name="Name2" axis="ch" ptType="node" func="cnt" op="equ" val="2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2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2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7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w" fact="0.8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1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0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3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 refType="w" fact="0.34"/>
          <dgm:constr type="t" for="ch" forName="gear2ch" refType="w" fact="0.04"/>
        </dgm:constrLst>
      </dgm:if>
      <dgm:else name="Name3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4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4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95"/>
          <dgm:constr type="diam" for="des" forName="connector1" refType="w" refFor="ch" refForName="gear1" op="equ" fact="1.15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h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3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2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5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/>
          <dgm:constr type="t" for="ch" forName="gear2ch" refType="w" fact="0.58"/>
          <dgm:constr type="w" for="ch" forName="gear3" refType="w" fact="0.48"/>
          <dgm:constr type="h" for="ch" forName="gear3" refType="w" fact="0.48"/>
          <dgm:constr type="l" for="ch" forName="gear3" refType="w" fact="0.31"/>
          <dgm:constr type="t" for="ch" forName="gear3"/>
          <dgm:constr type="w" for="ch" forName="gear3tx" refType="w" fact="0.22"/>
          <dgm:constr type="h" for="ch" forName="gear3tx" refType="w" fact="0.22"/>
          <dgm:constr type="ctrX" for="ch" forName="gear3tx" refType="ctrX" refFor="ch" refForName="gear3"/>
          <dgm:constr type="ctrY" for="ch" forName="gear3tx" refType="ctrY" refFor="ch" refForName="gear3"/>
          <dgm:constr type="w" for="ch" forName="gear3srcNode" val="1"/>
          <dgm:constr type="h" for="ch" forName="gear3srcNode" val="1"/>
          <dgm:constr type="l" for="ch" forName="gear3srcNode" refType="w" fact="0.3"/>
          <dgm:constr type="t" for="ch" forName="gear3srcNode" refType="w" fact="0.25"/>
          <dgm:constr type="w" for="ch" forName="gear3dstNode" val="1"/>
          <dgm:constr type="h" for="ch" forName="gear3dstNode" val="1"/>
          <dgm:constr type="l" for="ch" forName="gear3dstNode" refType="w" fact="0.38"/>
          <dgm:constr type="t" for="ch" forName="gear3dstNode" refType="h" fact="0.05"/>
          <dgm:constr type="diam" for="des" forName="connector3" refType="w" refFor="ch" refForName="gear3" op="equ"/>
          <dgm:constr type="h" for="des" forName="connector3" refType="w" refFor="ch" refForName="gear1" op="equ" fact="0.1"/>
          <dgm:constr type="w" for="ch" forName="gear3ch" refType="w" fact="0.35"/>
          <dgm:constr type="h" for="ch" forName="gear3ch" refType="w" refFor="ch" refForName="gear3ch" fact="0.6"/>
          <dgm:constr type="l" for="ch" forName="gear3ch" refType="w" fact="0.65"/>
          <dgm:constr type="t" for="ch" forName="gear3ch" refType="h" fact="0.13"/>
        </dgm:constrLst>
      </dgm:else>
    </dgm:choose>
    <dgm:ruleLst/>
    <dgm:forEach name="Name4" axis="ch" ptType="node" cnt="1">
      <dgm:layoutNode name="gear1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9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1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1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5">
        <dgm:if name="Name6" axis="ch" ptType="node" func="cnt" op="gte" val="1">
          <dgm:layoutNode name="gear1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7"/>
      </dgm:choose>
    </dgm:forEach>
    <dgm:forEach name="Name8" axis="ch" ptType="node" st="2" cnt="1">
      <dgm:layoutNode name="gear2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6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2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2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9">
        <dgm:if name="Name10" axis="ch" ptType="node" func="cnt" op="gte" val="1">
          <dgm:layoutNode name="gear2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1"/>
      </dgm:choose>
    </dgm:forEach>
    <dgm:forEach name="Name12" axis="ch" ptType="node" st="3" cnt="1">
      <dgm:layoutNode name="gear3" styleLbl="node1">
        <dgm:alg type="sp"/>
        <dgm:shape xmlns:r="http://schemas.openxmlformats.org/officeDocument/2006/relationships" rot="-15" type="gear6" r:blip="">
          <dgm:adjLst/>
        </dgm:shape>
        <dgm:presOf axis="self"/>
        <dgm:constrLst/>
        <dgm:ruleLst/>
      </dgm:layoutNode>
      <dgm:layoutNode name="gear3tx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3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3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13">
        <dgm:if name="Name14" axis="ch" ptType="node" func="cnt" op="gte" val="1">
          <dgm:layoutNode name="gear3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5"/>
      </dgm:choose>
    </dgm:forEach>
    <dgm:forEach name="Name16" axis="ch" ptType="sibTrans" hideLastTrans="0" cnt="1">
      <dgm:layoutNode name="connector1" styleLbl="sibTrans2D1">
        <dgm:alg type="conn">
          <dgm:param type="connRout" val="curve"/>
          <dgm:param type="srcNode" val="gear1srcNode"/>
          <dgm:param type="dstNode" val="gear1dstNode"/>
          <dgm:param type="begPts" val="midR"/>
          <dgm:param type="endPts" val="tCtr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7" axis="ch" ptType="sibTrans" hideLastTrans="0" st="2" cnt="1">
      <dgm:layoutNode name="connector2" styleLbl="sibTrans2D1">
        <dgm:alg type="conn">
          <dgm:param type="connRout" val="curve"/>
          <dgm:param type="srcNode" val="gear2srcNode"/>
          <dgm:param type="dstNode" val="gear2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8" axis="ch" ptType="sibTrans" hideLastTrans="0" st="3" cnt="1">
      <dgm:layoutNode name="connector3" styleLbl="sibTrans2D1">
        <dgm:alg type="conn">
          <dgm:param type="connRout" val="curve"/>
          <dgm:param type="srcNode" val="gear3srcNode"/>
          <dgm:param type="dstNode" val="gear3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5AE5C08-41E9-4331-9885-783911503A10}" type="datetimeFigureOut">
              <a:rPr lang="pt-BR" smtClean="0"/>
              <a:t>07/03/2016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BCFC0EC-C7C8-4AEB-AE84-5A5243439F3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1374379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A34688-86C7-4772-AB06-AF01E1762742}" type="datetimeFigureOut">
              <a:rPr lang="pt-BR" smtClean="0"/>
              <a:t>07/03/2016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57216C-79CB-4BA2-BB3F-1B0941BF6FD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180362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A34688-86C7-4772-AB06-AF01E1762742}" type="datetimeFigureOut">
              <a:rPr lang="pt-BR" smtClean="0"/>
              <a:t>07/03/2016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57216C-79CB-4BA2-BB3F-1B0941BF6FD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218954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A34688-86C7-4772-AB06-AF01E1762742}" type="datetimeFigureOut">
              <a:rPr lang="pt-BR" smtClean="0"/>
              <a:t>07/03/2016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57216C-79CB-4BA2-BB3F-1B0941BF6FD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139129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A34688-86C7-4772-AB06-AF01E1762742}" type="datetimeFigureOut">
              <a:rPr lang="pt-BR" smtClean="0"/>
              <a:t>07/03/2016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57216C-79CB-4BA2-BB3F-1B0941BF6FD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904743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A34688-86C7-4772-AB06-AF01E1762742}" type="datetimeFigureOut">
              <a:rPr lang="pt-BR" smtClean="0"/>
              <a:t>07/03/2016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57216C-79CB-4BA2-BB3F-1B0941BF6FD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110006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A34688-86C7-4772-AB06-AF01E1762742}" type="datetimeFigureOut">
              <a:rPr lang="pt-BR" smtClean="0"/>
              <a:t>07/03/2016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57216C-79CB-4BA2-BB3F-1B0941BF6FD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096384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A34688-86C7-4772-AB06-AF01E1762742}" type="datetimeFigureOut">
              <a:rPr lang="pt-BR" smtClean="0"/>
              <a:t>07/03/2016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57216C-79CB-4BA2-BB3F-1B0941BF6FD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59761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A34688-86C7-4772-AB06-AF01E1762742}" type="datetimeFigureOut">
              <a:rPr lang="pt-BR" smtClean="0"/>
              <a:t>07/03/2016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57216C-79CB-4BA2-BB3F-1B0941BF6FD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065506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A34688-86C7-4772-AB06-AF01E1762742}" type="datetimeFigureOut">
              <a:rPr lang="pt-BR" smtClean="0"/>
              <a:t>07/03/2016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57216C-79CB-4BA2-BB3F-1B0941BF6FD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244779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A34688-86C7-4772-AB06-AF01E1762742}" type="datetimeFigureOut">
              <a:rPr lang="pt-BR" smtClean="0"/>
              <a:t>07/03/2016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57216C-79CB-4BA2-BB3F-1B0941BF6FD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024838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A34688-86C7-4772-AB06-AF01E1762742}" type="datetimeFigureOut">
              <a:rPr lang="pt-BR" smtClean="0"/>
              <a:t>07/03/2016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57216C-79CB-4BA2-BB3F-1B0941BF6FD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995216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A34688-86C7-4772-AB06-AF01E1762742}" type="datetimeFigureOut">
              <a:rPr lang="pt-BR" smtClean="0"/>
              <a:t>07/03/2016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57216C-79CB-4BA2-BB3F-1B0941BF6FD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874956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nrs.fr/mpdf/IMG/pdf/bsp-2014_pdf_cnrs.reduit.pdf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nrs.fr/mpdf/spip.php?article805" TargetMode="External"/><Relationship Id="rId2" Type="http://schemas.openxmlformats.org/officeDocument/2006/relationships/hyperlink" Target="http://www.igualdadedegenero.cnpq.br/igualdade.html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34577" y="1988840"/>
            <a:ext cx="7772400" cy="3096344"/>
          </a:xfr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/>
          <a:lstStyle/>
          <a:p>
            <a:r>
              <a:rPr lang="pt-BR" dirty="0" smtClean="0"/>
              <a:t>Programa Mulheres na Ciência</a:t>
            </a:r>
            <a:endParaRPr lang="pt-BR" dirty="0"/>
          </a:p>
        </p:txBody>
      </p:sp>
      <p:sp>
        <p:nvSpPr>
          <p:cNvPr id="4" name="Text Box 5"/>
          <p:cNvSpPr txBox="1">
            <a:spLocks noChangeArrowheads="1"/>
          </p:cNvSpPr>
          <p:nvPr/>
        </p:nvSpPr>
        <p:spPr bwMode="auto">
          <a:xfrm>
            <a:off x="1240408" y="116632"/>
            <a:ext cx="4013225" cy="553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/>
            <a:r>
              <a:rPr lang="pt-BR" altLang="pt-BR" sz="1600" dirty="0">
                <a:latin typeface="+mj-lt"/>
              </a:rPr>
              <a:t>Ministério da </a:t>
            </a:r>
            <a:r>
              <a:rPr lang="pt-BR" altLang="pt-BR" sz="1600" dirty="0" smtClean="0">
                <a:latin typeface="+mj-lt"/>
              </a:rPr>
              <a:t>Ciência , Tecnologia e </a:t>
            </a:r>
            <a:r>
              <a:rPr lang="pt-BR" altLang="pt-BR" sz="1600" dirty="0">
                <a:latin typeface="+mj-lt"/>
              </a:rPr>
              <a:t>Inovação</a:t>
            </a:r>
          </a:p>
          <a:p>
            <a:endParaRPr lang="pt-BR" altLang="pt-BR" sz="1400" b="1" dirty="0"/>
          </a:p>
        </p:txBody>
      </p:sp>
      <p:pic>
        <p:nvPicPr>
          <p:cNvPr id="4100" name="Picture 4" descr="Patria_Educador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96" y="-39601"/>
            <a:ext cx="1204913" cy="4333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73349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600200"/>
            <a:ext cx="8183880" cy="4983480"/>
          </a:xfrm>
        </p:spPr>
        <p:txBody>
          <a:bodyPr>
            <a:normAutofit/>
          </a:bodyPr>
          <a:lstStyle/>
          <a:p>
            <a:r>
              <a:rPr lang="pt-BR" b="1" dirty="0" smtClean="0">
                <a:solidFill>
                  <a:prstClr val="black"/>
                </a:solidFill>
              </a:rPr>
              <a:t>Projeto </a:t>
            </a:r>
            <a:r>
              <a:rPr lang="pt-BR" b="1" dirty="0">
                <a:solidFill>
                  <a:prstClr val="black"/>
                </a:solidFill>
              </a:rPr>
              <a:t>de Inclusão Digital e Informacional junto às Catadoras de Lixo [projeto piloto em fase de elaboração – </a:t>
            </a:r>
            <a:r>
              <a:rPr lang="pt-BR" sz="2400" b="1" dirty="0">
                <a:solidFill>
                  <a:prstClr val="black"/>
                </a:solidFill>
              </a:rPr>
              <a:t>proposta para atuação nas cidades do Rio de Janeiro e São Paulo] </a:t>
            </a:r>
            <a:r>
              <a:rPr lang="pt-BR" sz="1800" b="1" dirty="0">
                <a:solidFill>
                  <a:prstClr val="black"/>
                </a:solidFill>
              </a:rPr>
              <a:t>Parcerias: [em aberto],  MCTI (IBICT e SECIS);</a:t>
            </a:r>
          </a:p>
          <a:p>
            <a:r>
              <a:rPr lang="pt-BR" b="1" dirty="0" smtClean="0">
                <a:effectLst/>
              </a:rPr>
              <a:t>Projeto de suporte a Segurança na Rede visando o combate à Violência contra as Mulheres na Internet</a:t>
            </a:r>
            <a:r>
              <a:rPr lang="pt-BR" b="1" dirty="0" smtClean="0"/>
              <a:t> – </a:t>
            </a:r>
            <a:r>
              <a:rPr lang="pt-BR" sz="1800" b="1" dirty="0" smtClean="0"/>
              <a:t>Parcerias: [em aberto], MCTI (CTI/LNCC);</a:t>
            </a:r>
            <a:endParaRPr lang="pt-BR" sz="1800" b="1" dirty="0" smtClean="0">
              <a:effectLst/>
            </a:endParaRPr>
          </a:p>
        </p:txBody>
      </p:sp>
      <p:sp>
        <p:nvSpPr>
          <p:cNvPr id="6" name="Título 1"/>
          <p:cNvSpPr txBox="1">
            <a:spLocks/>
          </p:cNvSpPr>
          <p:nvPr/>
        </p:nvSpPr>
        <p:spPr>
          <a:xfrm>
            <a:off x="539552" y="116633"/>
            <a:ext cx="7772400" cy="1224136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BR" dirty="0" smtClean="0"/>
              <a:t>Atividade de Inserção (social)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2316391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5040560"/>
          </a:xfrm>
        </p:spPr>
        <p:txBody>
          <a:bodyPr>
            <a:normAutofit fontScale="25000" lnSpcReduction="20000"/>
          </a:bodyPr>
          <a:lstStyle/>
          <a:p>
            <a:pPr marL="0" lvl="0" indent="0">
              <a:buNone/>
            </a:pPr>
            <a:r>
              <a:rPr lang="pt-BR" dirty="0">
                <a:solidFill>
                  <a:prstClr val="black"/>
                </a:solidFill>
              </a:rPr>
              <a:t>PORTARIA MCTI N° 1.187 DE  31 DE  DEZEMBRO DE 2015</a:t>
            </a:r>
          </a:p>
          <a:p>
            <a:pPr marL="0" lvl="0" indent="0">
              <a:buNone/>
            </a:pPr>
            <a:r>
              <a:rPr lang="pt-BR" dirty="0">
                <a:solidFill>
                  <a:prstClr val="black"/>
                </a:solidFill>
              </a:rPr>
              <a:t> </a:t>
            </a:r>
          </a:p>
          <a:p>
            <a:pPr marL="0" lvl="0" indent="0">
              <a:buNone/>
            </a:pPr>
            <a:r>
              <a:rPr lang="pt-BR" dirty="0">
                <a:solidFill>
                  <a:prstClr val="black"/>
                </a:solidFill>
              </a:rPr>
              <a:t> </a:t>
            </a:r>
          </a:p>
          <a:p>
            <a:pPr marL="0" lvl="0" indent="0">
              <a:buNone/>
            </a:pPr>
            <a:r>
              <a:rPr lang="pt-BR" dirty="0">
                <a:solidFill>
                  <a:prstClr val="black"/>
                </a:solidFill>
              </a:rPr>
              <a:t>O MINISTRO DE ESTADO DA CIÊNCIA, TECNOLOGIA E INOVAÇÃO, no uso das atribuições que lhe são conferidas pelo art. 87, parágrafo único, da Constituição Federal, e considerando:</a:t>
            </a:r>
          </a:p>
          <a:p>
            <a:pPr marL="0" lvl="0" indent="0">
              <a:buNone/>
            </a:pPr>
            <a:r>
              <a:rPr lang="pt-BR" dirty="0">
                <a:solidFill>
                  <a:prstClr val="black"/>
                </a:solidFill>
              </a:rPr>
              <a:t>I – a necessidade de articulação entre as diversas instâncias deste Ministério para propor e estudar ações para efetivação dos direitos das mulheres e  de promoção da paridade na CT&amp;I;</a:t>
            </a:r>
          </a:p>
          <a:p>
            <a:pPr marL="0" lvl="0" indent="0">
              <a:buNone/>
            </a:pPr>
            <a:r>
              <a:rPr lang="pt-BR" dirty="0">
                <a:solidFill>
                  <a:prstClr val="black"/>
                </a:solidFill>
              </a:rPr>
              <a:t>II - a relevância de elevar o MCTI às principais inciativas internacionais de gestão de gênero e combate a discriminação na CT&amp;I;</a:t>
            </a:r>
          </a:p>
          <a:p>
            <a:pPr marL="0" lvl="0" indent="0">
              <a:buNone/>
            </a:pPr>
            <a:r>
              <a:rPr lang="pt-BR" dirty="0">
                <a:solidFill>
                  <a:prstClr val="black"/>
                </a:solidFill>
              </a:rPr>
              <a:t>III – o ordenamento de novas práticas institucionais necessárias à promoção de ações de paridade e de combate à desigualdade, resolve:</a:t>
            </a:r>
          </a:p>
          <a:p>
            <a:pPr marL="0" lvl="0" indent="0">
              <a:buNone/>
            </a:pPr>
            <a:r>
              <a:rPr lang="pt-BR" dirty="0">
                <a:solidFill>
                  <a:prstClr val="black"/>
                </a:solidFill>
              </a:rPr>
              <a:t> </a:t>
            </a:r>
          </a:p>
          <a:p>
            <a:pPr marL="0" lvl="0" indent="0">
              <a:buNone/>
            </a:pPr>
            <a:r>
              <a:rPr lang="pt-BR" dirty="0">
                <a:solidFill>
                  <a:prstClr val="black"/>
                </a:solidFill>
              </a:rPr>
              <a:t>Art. 1º – Criar o Comitê de Gênero do MCTI.</a:t>
            </a:r>
          </a:p>
          <a:p>
            <a:pPr marL="0" lvl="0" indent="0">
              <a:buNone/>
            </a:pPr>
            <a:endParaRPr lang="pt-BR" dirty="0">
              <a:solidFill>
                <a:prstClr val="black"/>
              </a:solidFill>
            </a:endParaRPr>
          </a:p>
          <a:p>
            <a:pPr marL="0" lvl="0" indent="0">
              <a:buNone/>
            </a:pPr>
            <a:r>
              <a:rPr lang="pt-BR" dirty="0">
                <a:solidFill>
                  <a:prstClr val="black"/>
                </a:solidFill>
              </a:rPr>
              <a:t>Art. 2º – Designar os seguintes membros para compor o referido Comitê:</a:t>
            </a:r>
          </a:p>
          <a:p>
            <a:pPr marL="0" lvl="0" indent="0">
              <a:buNone/>
            </a:pPr>
            <a:r>
              <a:rPr lang="pt-BR" dirty="0">
                <a:solidFill>
                  <a:prstClr val="black"/>
                </a:solidFill>
              </a:rPr>
              <a:t> </a:t>
            </a:r>
          </a:p>
          <a:p>
            <a:pPr marL="0" lvl="0" indent="0">
              <a:buNone/>
            </a:pPr>
            <a:r>
              <a:rPr lang="pt-BR" dirty="0">
                <a:solidFill>
                  <a:prstClr val="black"/>
                </a:solidFill>
              </a:rPr>
              <a:t>I –  Representantes da Secretaria Executiva do MCTI:</a:t>
            </a:r>
          </a:p>
          <a:p>
            <a:pPr marL="514350" lvl="0" indent="-514350">
              <a:buFont typeface="Arial" panose="020B0604020202020204" pitchFamily="34" charset="0"/>
              <a:buAutoNum type="alphaLcParenR"/>
            </a:pPr>
            <a:r>
              <a:rPr lang="pt-BR" dirty="0">
                <a:solidFill>
                  <a:prstClr val="black"/>
                </a:solidFill>
              </a:rPr>
              <a:t>CECILIA LEITE OLIVEIRA, Diretora do Instituto Brasileiro de Informação em Ciência e Tecnologia (IBICT), titular;</a:t>
            </a:r>
          </a:p>
          <a:p>
            <a:pPr marL="514350" lvl="0" indent="-514350">
              <a:buFont typeface="Arial" panose="020B0604020202020204" pitchFamily="34" charset="0"/>
              <a:buAutoNum type="alphaLcParenR"/>
            </a:pPr>
            <a:r>
              <a:rPr lang="pt-BR" dirty="0">
                <a:solidFill>
                  <a:prstClr val="black"/>
                </a:solidFill>
              </a:rPr>
              <a:t>HELOÍSA MARIA BERTOL DOMINGUES, Diretora do Museu de Astronomia e Ciências Afins (MAST), suplente.</a:t>
            </a:r>
          </a:p>
          <a:p>
            <a:pPr marL="0" lvl="0" indent="0">
              <a:buNone/>
            </a:pPr>
            <a:r>
              <a:rPr lang="pt-BR" dirty="0">
                <a:solidFill>
                  <a:prstClr val="black"/>
                </a:solidFill>
              </a:rPr>
              <a:t>I </a:t>
            </a:r>
            <a:r>
              <a:rPr lang="pt-BR" dirty="0" err="1">
                <a:solidFill>
                  <a:prstClr val="black"/>
                </a:solidFill>
              </a:rPr>
              <a:t>I</a:t>
            </a:r>
            <a:r>
              <a:rPr lang="pt-BR" dirty="0">
                <a:solidFill>
                  <a:prstClr val="black"/>
                </a:solidFill>
              </a:rPr>
              <a:t>-  Representantes da Secretaria de Ciência e Tecnologia para a Inclusão Social  - SECIS/MCTI:</a:t>
            </a:r>
          </a:p>
          <a:p>
            <a:pPr marL="514350" lvl="0" indent="-514350">
              <a:buFont typeface="Arial" panose="020B0604020202020204" pitchFamily="34" charset="0"/>
              <a:buAutoNum type="alphaLcParenR"/>
            </a:pPr>
            <a:r>
              <a:rPr lang="pt-BR" dirty="0">
                <a:solidFill>
                  <a:prstClr val="black"/>
                </a:solidFill>
              </a:rPr>
              <a:t>ANA PAULA SAMPAIO VOLPE, titular;</a:t>
            </a:r>
          </a:p>
          <a:p>
            <a:pPr marL="514350" lvl="0" indent="-514350">
              <a:buFont typeface="Arial" panose="020B0604020202020204" pitchFamily="34" charset="0"/>
              <a:buAutoNum type="alphaLcParenR"/>
            </a:pPr>
            <a:r>
              <a:rPr lang="pt-BR" dirty="0">
                <a:solidFill>
                  <a:prstClr val="black"/>
                </a:solidFill>
              </a:rPr>
              <a:t>OSÓRIO COELHO GUIMARAES NETO, suplente.</a:t>
            </a:r>
          </a:p>
          <a:p>
            <a:pPr marL="0" lvl="0" indent="0">
              <a:buNone/>
            </a:pPr>
            <a:r>
              <a:rPr lang="pt-BR" dirty="0">
                <a:solidFill>
                  <a:prstClr val="black"/>
                </a:solidFill>
              </a:rPr>
              <a:t>I II -  Representantes do Conselho Nacional de Desenvolvimento Científico e Tecnológico - CNPq</a:t>
            </a:r>
          </a:p>
          <a:p>
            <a:pPr marL="514350" lvl="0" indent="-514350">
              <a:buFont typeface="Arial" panose="020B0604020202020204" pitchFamily="34" charset="0"/>
              <a:buAutoNum type="alphaLcParenR"/>
            </a:pPr>
            <a:r>
              <a:rPr lang="pt-BR" dirty="0">
                <a:solidFill>
                  <a:prstClr val="black"/>
                </a:solidFill>
              </a:rPr>
              <a:t>MARIA LÚCIA SANTANA BRAGA, titular;</a:t>
            </a:r>
          </a:p>
          <a:p>
            <a:pPr marL="514350" lvl="0" indent="-514350">
              <a:buFont typeface="Arial" panose="020B0604020202020204" pitchFamily="34" charset="0"/>
              <a:buAutoNum type="alphaLcParenR"/>
            </a:pPr>
            <a:r>
              <a:rPr lang="pt-BR" dirty="0">
                <a:solidFill>
                  <a:prstClr val="black"/>
                </a:solidFill>
              </a:rPr>
              <a:t>BETINA STEFANELLO LIMA, suplente.</a:t>
            </a:r>
          </a:p>
          <a:p>
            <a:pPr marL="0" lvl="0" indent="0">
              <a:buNone/>
            </a:pPr>
            <a:r>
              <a:rPr lang="pt-BR" dirty="0">
                <a:solidFill>
                  <a:prstClr val="black"/>
                </a:solidFill>
              </a:rPr>
              <a:t>IV -  Representantes da Agência Espacial Brasileira – AEB:</a:t>
            </a:r>
          </a:p>
          <a:p>
            <a:pPr marL="514350" lvl="0" indent="-514350">
              <a:buFont typeface="Arial" panose="020B0604020202020204" pitchFamily="34" charset="0"/>
              <a:buAutoNum type="alphaLcParenR"/>
            </a:pPr>
            <a:r>
              <a:rPr lang="pt-BR" dirty="0">
                <a:solidFill>
                  <a:prstClr val="black"/>
                </a:solidFill>
              </a:rPr>
              <a:t>DHEBORA NUNES LUCENA FONSECA DE LIMA, titular;</a:t>
            </a:r>
          </a:p>
          <a:p>
            <a:pPr marL="514350" lvl="0" indent="-514350">
              <a:buFont typeface="Arial" panose="020B0604020202020204" pitchFamily="34" charset="0"/>
              <a:buAutoNum type="alphaLcParenR"/>
            </a:pPr>
            <a:r>
              <a:rPr lang="pt-BR" dirty="0">
                <a:solidFill>
                  <a:prstClr val="black"/>
                </a:solidFill>
              </a:rPr>
              <a:t>ROSE MARIA DO NASCIMENTO, suplente.</a:t>
            </a:r>
          </a:p>
          <a:p>
            <a:pPr marL="0" lvl="0" indent="0">
              <a:buNone/>
            </a:pPr>
            <a:r>
              <a:rPr lang="pt-BR" dirty="0">
                <a:solidFill>
                  <a:prstClr val="black"/>
                </a:solidFill>
              </a:rPr>
              <a:t> V -  Representantes da Financiadora de Estudos e Projetos – FINEP:</a:t>
            </a:r>
          </a:p>
          <a:p>
            <a:pPr marL="514350" lvl="0" indent="-514350">
              <a:buFont typeface="Arial" panose="020B0604020202020204" pitchFamily="34" charset="0"/>
              <a:buAutoNum type="alphaLcParenR"/>
            </a:pPr>
            <a:r>
              <a:rPr lang="pt-BR" dirty="0">
                <a:solidFill>
                  <a:prstClr val="black"/>
                </a:solidFill>
              </a:rPr>
              <a:t>VALÉRIA QUIROGA VINHAS, titular;</a:t>
            </a:r>
          </a:p>
          <a:p>
            <a:pPr marL="514350" lvl="0" indent="-514350">
              <a:buFont typeface="Arial" panose="020B0604020202020204" pitchFamily="34" charset="0"/>
              <a:buAutoNum type="alphaLcParenR"/>
            </a:pPr>
            <a:r>
              <a:rPr lang="pt-BR" dirty="0">
                <a:solidFill>
                  <a:prstClr val="black"/>
                </a:solidFill>
              </a:rPr>
              <a:t>DIOGO GALINA, suplente.</a:t>
            </a:r>
          </a:p>
          <a:p>
            <a:pPr marL="0" lvl="0" indent="0">
              <a:buNone/>
            </a:pPr>
            <a:r>
              <a:rPr lang="pt-BR" dirty="0">
                <a:solidFill>
                  <a:prstClr val="black"/>
                </a:solidFill>
              </a:rPr>
              <a:t>VI -  Representantes da Comissão Nacional de Energia Nuclear - CNEN</a:t>
            </a:r>
          </a:p>
          <a:p>
            <a:pPr marL="514350" lvl="0" indent="-514350">
              <a:buFont typeface="Arial" panose="020B0604020202020204" pitchFamily="34" charset="0"/>
              <a:buAutoNum type="alphaLcParenR"/>
            </a:pPr>
            <a:r>
              <a:rPr lang="pt-BR" dirty="0">
                <a:solidFill>
                  <a:prstClr val="black"/>
                </a:solidFill>
              </a:rPr>
              <a:t>LEILA MARTINS DOS SANTOS NUNES, titular;</a:t>
            </a:r>
          </a:p>
          <a:p>
            <a:pPr marL="514350" lvl="0" indent="-514350">
              <a:buFont typeface="Arial" panose="020B0604020202020204" pitchFamily="34" charset="0"/>
              <a:buAutoNum type="alphaLcParenR"/>
            </a:pPr>
            <a:r>
              <a:rPr lang="pt-BR" dirty="0">
                <a:solidFill>
                  <a:prstClr val="black"/>
                </a:solidFill>
              </a:rPr>
              <a:t>MARIA DA CONCEIÇÃO DA ROCHA FEREIRA, suplente.</a:t>
            </a:r>
          </a:p>
          <a:p>
            <a:pPr marL="0" lvl="0" indent="0">
              <a:buNone/>
            </a:pPr>
            <a:endParaRPr lang="pt-BR" dirty="0">
              <a:solidFill>
                <a:prstClr val="black"/>
              </a:solidFill>
            </a:endParaRPr>
          </a:p>
          <a:p>
            <a:pPr marL="0" lvl="0" indent="0">
              <a:buNone/>
            </a:pPr>
            <a:r>
              <a:rPr lang="pt-BR" dirty="0">
                <a:solidFill>
                  <a:prstClr val="black"/>
                </a:solidFill>
              </a:rPr>
              <a:t>Art. 3º - Designar a servidora  LUDMILA MARIA BATISTA DE BRITO RIBEIRO, como Coordenadora-Executiva do Comitê.</a:t>
            </a:r>
          </a:p>
          <a:p>
            <a:pPr marL="0" lvl="0" indent="0">
              <a:buNone/>
            </a:pPr>
            <a:endParaRPr lang="pt-BR" dirty="0">
              <a:solidFill>
                <a:prstClr val="black"/>
              </a:solidFill>
            </a:endParaRPr>
          </a:p>
          <a:p>
            <a:pPr marL="0" lvl="0" indent="0">
              <a:buNone/>
            </a:pPr>
            <a:r>
              <a:rPr lang="pt-BR" dirty="0">
                <a:solidFill>
                  <a:prstClr val="black"/>
                </a:solidFill>
              </a:rPr>
              <a:t>Art. 4º – Compete ao Comitê de Gênero:</a:t>
            </a:r>
          </a:p>
          <a:p>
            <a:pPr marL="571500" lvl="0" indent="-571500">
              <a:buFont typeface="+mj-lt"/>
              <a:buAutoNum type="romanUcPeriod"/>
            </a:pPr>
            <a:r>
              <a:rPr lang="pt-BR" dirty="0">
                <a:solidFill>
                  <a:prstClr val="black"/>
                </a:solidFill>
              </a:rPr>
              <a:t>Desenvolver ações de promoção da igualdade no MCTI;</a:t>
            </a:r>
          </a:p>
          <a:p>
            <a:pPr marL="571500" lvl="0" indent="-571500">
              <a:buFont typeface="+mj-lt"/>
              <a:buAutoNum type="romanUcPeriod"/>
            </a:pPr>
            <a:r>
              <a:rPr lang="pt-BR" dirty="0">
                <a:solidFill>
                  <a:prstClr val="black"/>
                </a:solidFill>
              </a:rPr>
              <a:t>Elaborar, coordenar e apoiar políticas de combate à discriminação de gênero no MCTI;</a:t>
            </a:r>
          </a:p>
          <a:p>
            <a:pPr marL="571500" lvl="0" indent="-571500">
              <a:buFont typeface="+mj-lt"/>
              <a:buAutoNum type="romanUcPeriod"/>
            </a:pPr>
            <a:r>
              <a:rPr lang="pt-BR" dirty="0">
                <a:solidFill>
                  <a:prstClr val="black"/>
                </a:solidFill>
              </a:rPr>
              <a:t>Propor ferramentas de prevenção necessárias e, garantir o bom funcionamento de dispositivos contra a discriminação;</a:t>
            </a:r>
          </a:p>
          <a:p>
            <a:pPr marL="571500" lvl="0" indent="-571500">
              <a:buFont typeface="+mj-lt"/>
              <a:buAutoNum type="romanUcPeriod"/>
            </a:pPr>
            <a:r>
              <a:rPr lang="pt-BR" dirty="0">
                <a:solidFill>
                  <a:prstClr val="black"/>
                </a:solidFill>
              </a:rPr>
              <a:t>Acompanhar a coleta de dados de gênero, propor indicadores e realizar análises sobre paridade no MCTI;</a:t>
            </a:r>
          </a:p>
          <a:p>
            <a:pPr marL="571500" lvl="0" indent="-571500">
              <a:buFont typeface="+mj-lt"/>
              <a:buAutoNum type="romanUcPeriod"/>
            </a:pPr>
            <a:r>
              <a:rPr lang="pt-BR" dirty="0">
                <a:solidFill>
                  <a:prstClr val="black"/>
                </a:solidFill>
              </a:rPr>
              <a:t>Fomentar a transversalidade da abordagem de gênero em pesquisas nacionais e internacionais;</a:t>
            </a:r>
          </a:p>
          <a:p>
            <a:pPr marL="571500" lvl="0" indent="-571500">
              <a:buFont typeface="+mj-lt"/>
              <a:buAutoNum type="romanUcPeriod"/>
            </a:pPr>
            <a:r>
              <a:rPr lang="pt-BR" dirty="0">
                <a:solidFill>
                  <a:prstClr val="black"/>
                </a:solidFill>
              </a:rPr>
              <a:t>Propor ações de sensibilização e capacitação de servidores acerca do tema;</a:t>
            </a:r>
          </a:p>
          <a:p>
            <a:pPr marL="571500" lvl="0" indent="-571500">
              <a:buFont typeface="+mj-lt"/>
              <a:buAutoNum type="romanUcPeriod"/>
            </a:pPr>
            <a:r>
              <a:rPr lang="pt-BR" dirty="0">
                <a:solidFill>
                  <a:prstClr val="black"/>
                </a:solidFill>
              </a:rPr>
              <a:t>Elaborar e disponibilizar publicação anual “Gênero no MCTI”;</a:t>
            </a:r>
          </a:p>
          <a:p>
            <a:pPr marL="571500" lvl="0" indent="-571500">
              <a:buFont typeface="+mj-lt"/>
              <a:buAutoNum type="romanUcPeriod"/>
            </a:pPr>
            <a:r>
              <a:rPr lang="pt-BR" dirty="0">
                <a:solidFill>
                  <a:prstClr val="black"/>
                </a:solidFill>
              </a:rPr>
              <a:t>Disponibilizar conteúdo para divulgar as ações do Comitê;</a:t>
            </a:r>
          </a:p>
          <a:p>
            <a:pPr marL="571500" lvl="0" indent="-571500">
              <a:buFont typeface="+mj-lt"/>
              <a:buAutoNum type="romanUcPeriod"/>
            </a:pPr>
            <a:r>
              <a:rPr lang="pt-BR" dirty="0">
                <a:solidFill>
                  <a:prstClr val="black"/>
                </a:solidFill>
              </a:rPr>
              <a:t>Representar, quando couber, o MCTI em comissões e redes a nível nacional e internacional.</a:t>
            </a:r>
          </a:p>
          <a:p>
            <a:pPr marL="0" lvl="0" indent="0">
              <a:buNone/>
            </a:pPr>
            <a:endParaRPr lang="pt-BR" dirty="0">
              <a:solidFill>
                <a:prstClr val="black"/>
              </a:solidFill>
            </a:endParaRPr>
          </a:p>
          <a:p>
            <a:pPr marL="0" lvl="0" indent="0">
              <a:buNone/>
            </a:pPr>
            <a:r>
              <a:rPr lang="pt-BR" dirty="0">
                <a:solidFill>
                  <a:prstClr val="black"/>
                </a:solidFill>
              </a:rPr>
              <a:t>Art. 5º – Esta Portaria entra em vigor na data da sua publicação.</a:t>
            </a:r>
          </a:p>
          <a:p>
            <a:pPr marL="0" indent="0">
              <a:buNone/>
            </a:pPr>
            <a:r>
              <a:rPr lang="pt-BR" dirty="0" smtClean="0"/>
              <a:t> </a:t>
            </a:r>
          </a:p>
          <a:p>
            <a:pPr marL="0" lvl="0" indent="0" algn="r">
              <a:spcBef>
                <a:spcPts val="0"/>
              </a:spcBef>
              <a:buNone/>
            </a:pPr>
            <a:r>
              <a:rPr lang="pt-BR" sz="3600" dirty="0" smtClean="0"/>
              <a:t> </a:t>
            </a:r>
            <a:r>
              <a:rPr lang="pt-BR" sz="3600" b="1" dirty="0">
                <a:solidFill>
                  <a:prstClr val="black"/>
                </a:solidFill>
                <a:hlinkClick r:id="rId2" action="ppaction://hlinksldjump"/>
              </a:rPr>
              <a:t>Voltar</a:t>
            </a:r>
            <a:endParaRPr lang="pt-BR" sz="3600" b="1" dirty="0">
              <a:solidFill>
                <a:prstClr val="black"/>
              </a:solidFill>
            </a:endParaRPr>
          </a:p>
          <a:p>
            <a:pPr marL="0" indent="0">
              <a:buNone/>
            </a:pPr>
            <a:endParaRPr lang="pt-BR" dirty="0"/>
          </a:p>
        </p:txBody>
      </p:sp>
      <p:sp>
        <p:nvSpPr>
          <p:cNvPr id="6" name="Título 1"/>
          <p:cNvSpPr txBox="1">
            <a:spLocks/>
          </p:cNvSpPr>
          <p:nvPr/>
        </p:nvSpPr>
        <p:spPr>
          <a:xfrm>
            <a:off x="179512" y="116633"/>
            <a:ext cx="8712968" cy="864095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 fontScale="92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BR" dirty="0" smtClean="0"/>
              <a:t>Criação do Comitê de Gênero do MCTI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9652240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772816"/>
            <a:ext cx="8229600" cy="4839344"/>
          </a:xfrm>
        </p:spPr>
        <p:txBody>
          <a:bodyPr>
            <a:normAutofit/>
          </a:bodyPr>
          <a:lstStyle/>
          <a:p>
            <a:pPr algn="just"/>
            <a:r>
              <a:rPr lang="pt-BR" sz="3600" b="1" dirty="0">
                <a:solidFill>
                  <a:prstClr val="black"/>
                </a:solidFill>
              </a:rPr>
              <a:t>S</a:t>
            </a:r>
            <a:r>
              <a:rPr lang="pt-BR" sz="3600" b="1" dirty="0" smtClean="0">
                <a:solidFill>
                  <a:prstClr val="black"/>
                </a:solidFill>
              </a:rPr>
              <a:t>ervir de alavanca para fazer evoluir as políticas públicas de igualdade entre mulheres e homens no MCTI e no ambiente de pesquisa;</a:t>
            </a:r>
          </a:p>
          <a:p>
            <a:pPr marL="0" indent="0" algn="just">
              <a:buNone/>
            </a:pPr>
            <a:endParaRPr lang="pt-BR" sz="3600" b="1" dirty="0" smtClean="0">
              <a:solidFill>
                <a:prstClr val="black"/>
              </a:solidFill>
            </a:endParaRPr>
          </a:p>
          <a:p>
            <a:pPr algn="just"/>
            <a:r>
              <a:rPr lang="pt-BR" sz="3600" b="1" dirty="0" smtClean="0">
                <a:solidFill>
                  <a:prstClr val="black"/>
                </a:solidFill>
              </a:rPr>
              <a:t>Colocar a pesquisa científica e tecnológica e a inovação a serviço da mulher na sociedade.</a:t>
            </a:r>
            <a:endParaRPr lang="pt-BR" sz="3600" b="1" dirty="0">
              <a:solidFill>
                <a:prstClr val="black"/>
              </a:solidFill>
            </a:endParaRPr>
          </a:p>
        </p:txBody>
      </p:sp>
      <p:sp>
        <p:nvSpPr>
          <p:cNvPr id="4" name="Título 1"/>
          <p:cNvSpPr txBox="1">
            <a:spLocks/>
          </p:cNvSpPr>
          <p:nvPr/>
        </p:nvSpPr>
        <p:spPr>
          <a:xfrm>
            <a:off x="580923" y="-66247"/>
            <a:ext cx="7772400" cy="1080120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BR" dirty="0" smtClean="0"/>
              <a:t>OBJETIVOS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7757809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 txBox="1">
            <a:spLocks/>
          </p:cNvSpPr>
          <p:nvPr/>
        </p:nvSpPr>
        <p:spPr>
          <a:xfrm>
            <a:off x="580923" y="116633"/>
            <a:ext cx="7772400" cy="1080120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BR" dirty="0" smtClean="0"/>
              <a:t>DUPLA ABORDAGEM</a:t>
            </a:r>
            <a:endParaRPr lang="pt-BR" dirty="0"/>
          </a:p>
        </p:txBody>
      </p:sp>
      <p:graphicFrame>
        <p:nvGraphicFramePr>
          <p:cNvPr id="2" name="Diagrama 1"/>
          <p:cNvGraphicFramePr/>
          <p:nvPr>
            <p:extLst>
              <p:ext uri="{D42A27DB-BD31-4B8C-83A1-F6EECF244321}">
                <p14:modId xmlns:p14="http://schemas.microsoft.com/office/powerpoint/2010/main" val="2727110680"/>
              </p:ext>
            </p:extLst>
          </p:nvPr>
        </p:nvGraphicFramePr>
        <p:xfrm>
          <a:off x="4467123" y="1484784"/>
          <a:ext cx="3696072" cy="51283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7" name="Diagrama 6"/>
          <p:cNvGraphicFramePr/>
          <p:nvPr>
            <p:extLst>
              <p:ext uri="{D42A27DB-BD31-4B8C-83A1-F6EECF244321}">
                <p14:modId xmlns:p14="http://schemas.microsoft.com/office/powerpoint/2010/main" val="2546564884"/>
              </p:ext>
            </p:extLst>
          </p:nvPr>
        </p:nvGraphicFramePr>
        <p:xfrm>
          <a:off x="0" y="1916832"/>
          <a:ext cx="3696072" cy="51283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157582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" grpId="0">
        <p:bldAsOne/>
      </p:bldGraphic>
      <p:bldGraphic spid="7" grpId="0">
        <p:bldAsOne/>
      </p:bldGraphic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a 1"/>
          <p:cNvGraphicFramePr/>
          <p:nvPr>
            <p:extLst>
              <p:ext uri="{D42A27DB-BD31-4B8C-83A1-F6EECF244321}">
                <p14:modId xmlns:p14="http://schemas.microsoft.com/office/powerpoint/2010/main" val="1552957432"/>
              </p:ext>
            </p:extLst>
          </p:nvPr>
        </p:nvGraphicFramePr>
        <p:xfrm>
          <a:off x="1524000" y="13970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Título 1"/>
          <p:cNvSpPr txBox="1">
            <a:spLocks/>
          </p:cNvSpPr>
          <p:nvPr/>
        </p:nvSpPr>
        <p:spPr>
          <a:xfrm>
            <a:off x="580923" y="116633"/>
            <a:ext cx="7772400" cy="1080120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BR" dirty="0" smtClean="0"/>
              <a:t>Mulher            CT&amp;I </a:t>
            </a:r>
            <a:endParaRPr lang="pt-BR" dirty="0"/>
          </a:p>
        </p:txBody>
      </p:sp>
      <p:sp>
        <p:nvSpPr>
          <p:cNvPr id="8" name="Seta para a direita 7"/>
          <p:cNvSpPr/>
          <p:nvPr/>
        </p:nvSpPr>
        <p:spPr>
          <a:xfrm>
            <a:off x="4476546" y="476673"/>
            <a:ext cx="720080" cy="36004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0" name="Retângulo 9"/>
          <p:cNvSpPr/>
          <p:nvPr/>
        </p:nvSpPr>
        <p:spPr>
          <a:xfrm>
            <a:off x="714069" y="1916832"/>
            <a:ext cx="564578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spcBef>
                <a:spcPct val="20000"/>
              </a:spcBef>
            </a:pPr>
            <a:r>
              <a:rPr lang="pt-BR" sz="3000" dirty="0">
                <a:solidFill>
                  <a:prstClr val="black"/>
                </a:solidFill>
              </a:rPr>
              <a:t> </a:t>
            </a:r>
            <a:r>
              <a:rPr lang="pt-BR" sz="3000" dirty="0" smtClean="0">
                <a:solidFill>
                  <a:prstClr val="black"/>
                </a:solidFill>
              </a:rPr>
              <a:t>1.</a:t>
            </a:r>
            <a:endParaRPr lang="pt-BR" sz="30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21073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2852936"/>
            <a:ext cx="8686800" cy="3273227"/>
          </a:xfrm>
        </p:spPr>
        <p:txBody>
          <a:bodyPr>
            <a:normAutofit/>
          </a:bodyPr>
          <a:lstStyle/>
          <a:p>
            <a:pPr marL="280350" lvl="0" indent="0">
              <a:buNone/>
            </a:pPr>
            <a:r>
              <a:rPr lang="pt-BR" sz="3600" b="1" dirty="0" smtClean="0">
                <a:solidFill>
                  <a:prstClr val="black"/>
                </a:solidFill>
              </a:rPr>
              <a:t>1.1. Atividade de Conhecimento e Difusão (no âmbito da CT&amp;I);</a:t>
            </a:r>
          </a:p>
          <a:p>
            <a:pPr marL="280350" lvl="0" indent="0">
              <a:buNone/>
            </a:pPr>
            <a:endParaRPr lang="pt-BR" sz="3600" b="1" dirty="0" smtClean="0">
              <a:solidFill>
                <a:prstClr val="black"/>
              </a:solidFill>
            </a:endParaRPr>
          </a:p>
          <a:p>
            <a:pPr marL="280350" lvl="0" indent="0">
              <a:buNone/>
            </a:pPr>
            <a:r>
              <a:rPr lang="pt-BR" sz="3600" b="1" dirty="0" smtClean="0">
                <a:solidFill>
                  <a:prstClr val="black"/>
                </a:solidFill>
              </a:rPr>
              <a:t>1.2. Atividade </a:t>
            </a:r>
            <a:r>
              <a:rPr lang="pt-BR" sz="3600" b="1" dirty="0">
                <a:solidFill>
                  <a:prstClr val="black"/>
                </a:solidFill>
              </a:rPr>
              <a:t>de Promoção (da paridade</a:t>
            </a:r>
            <a:r>
              <a:rPr lang="pt-BR" sz="3600" b="1" dirty="0" smtClean="0">
                <a:solidFill>
                  <a:prstClr val="black"/>
                </a:solidFill>
              </a:rPr>
              <a:t>).</a:t>
            </a:r>
            <a:endParaRPr lang="pt-BR" sz="3600" b="1" dirty="0">
              <a:solidFill>
                <a:prstClr val="black"/>
              </a:solidFill>
            </a:endParaRPr>
          </a:p>
          <a:p>
            <a:pPr marL="514350" lvl="0" indent="-234000">
              <a:buFont typeface="+mj-lt"/>
              <a:buAutoNum type="arabicPeriod"/>
            </a:pPr>
            <a:endParaRPr lang="pt-BR" dirty="0">
              <a:solidFill>
                <a:prstClr val="black"/>
              </a:solidFill>
            </a:endParaRPr>
          </a:p>
          <a:p>
            <a:pPr marL="0" indent="0" algn="just">
              <a:buNone/>
            </a:pPr>
            <a:endParaRPr lang="pt-BR" sz="3600" b="1" dirty="0">
              <a:solidFill>
                <a:prstClr val="black"/>
              </a:solidFill>
            </a:endParaRPr>
          </a:p>
        </p:txBody>
      </p:sp>
      <p:sp>
        <p:nvSpPr>
          <p:cNvPr id="4" name="Título 1"/>
          <p:cNvSpPr txBox="1">
            <a:spLocks/>
          </p:cNvSpPr>
          <p:nvPr/>
        </p:nvSpPr>
        <p:spPr>
          <a:xfrm>
            <a:off x="580923" y="116633"/>
            <a:ext cx="7772400" cy="1080120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BR" dirty="0" smtClean="0"/>
              <a:t>Mulher            CT&amp;I </a:t>
            </a:r>
            <a:endParaRPr lang="pt-BR" dirty="0"/>
          </a:p>
        </p:txBody>
      </p:sp>
      <p:sp>
        <p:nvSpPr>
          <p:cNvPr id="2" name="Seta para a direita 1"/>
          <p:cNvSpPr/>
          <p:nvPr/>
        </p:nvSpPr>
        <p:spPr>
          <a:xfrm>
            <a:off x="4283968" y="440669"/>
            <a:ext cx="936104" cy="43204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676621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66379" y="1916712"/>
            <a:ext cx="8229600" cy="4608512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endParaRPr lang="pt-BR" sz="3600" b="1" dirty="0" smtClean="0">
              <a:effectLst/>
            </a:endParaRPr>
          </a:p>
          <a:p>
            <a:r>
              <a:rPr lang="pt-BR" sz="3600" b="1" dirty="0" smtClean="0">
                <a:effectLst/>
              </a:rPr>
              <a:t>“Mulheres no MCTI" -</a:t>
            </a:r>
            <a:r>
              <a:rPr lang="pt-BR" sz="3600" dirty="0" smtClean="0">
                <a:effectLst/>
              </a:rPr>
              <a:t> publicação anual - </a:t>
            </a:r>
            <a:r>
              <a:rPr lang="pt-BR" sz="2600" b="1" dirty="0">
                <a:solidFill>
                  <a:prstClr val="black"/>
                </a:solidFill>
              </a:rPr>
              <a:t>Análise Demográfica de dados de gênero </a:t>
            </a:r>
            <a:r>
              <a:rPr lang="pt-BR" sz="2600" b="1" dirty="0" smtClean="0">
                <a:solidFill>
                  <a:prstClr val="black"/>
                </a:solidFill>
              </a:rPr>
              <a:t>do </a:t>
            </a:r>
            <a:r>
              <a:rPr lang="pt-BR" sz="2600" b="1" dirty="0">
                <a:solidFill>
                  <a:prstClr val="black"/>
                </a:solidFill>
              </a:rPr>
              <a:t>MCTI - </a:t>
            </a:r>
            <a:r>
              <a:rPr lang="pt-BR" sz="3000" dirty="0">
                <a:solidFill>
                  <a:prstClr val="black"/>
                </a:solidFill>
              </a:rPr>
              <a:t>Conhecer a participação da mulher no universo do MCTI </a:t>
            </a:r>
            <a:r>
              <a:rPr lang="pt-BR" sz="3000" dirty="0" smtClean="0">
                <a:solidFill>
                  <a:prstClr val="black"/>
                </a:solidFill>
              </a:rPr>
              <a:t>- </a:t>
            </a:r>
            <a:r>
              <a:rPr lang="pt-BR" sz="3600" dirty="0" smtClean="0">
                <a:effectLst/>
              </a:rPr>
              <a:t>lançamento sempre no dia 8 de março de cada ano – </a:t>
            </a:r>
            <a:r>
              <a:rPr lang="pt-BR" sz="1800" b="1" dirty="0" smtClean="0">
                <a:effectLst/>
              </a:rPr>
              <a:t>parceria [em aberto]</a:t>
            </a:r>
            <a:r>
              <a:rPr lang="pt-BR" sz="3600" dirty="0"/>
              <a:t>; </a:t>
            </a:r>
            <a:r>
              <a:rPr lang="pt-BR" sz="1700" dirty="0">
                <a:hlinkClick r:id="rId2"/>
              </a:rPr>
              <a:t>http://</a:t>
            </a:r>
            <a:r>
              <a:rPr lang="pt-BR" sz="1700" dirty="0" smtClean="0">
                <a:hlinkClick r:id="rId2"/>
              </a:rPr>
              <a:t>www.cnrs.fr/mpdf/IMG/pdf/bsp-2014_pdf_cnrs.reduit.pdf</a:t>
            </a:r>
            <a:r>
              <a:rPr lang="pt-BR" sz="1700" dirty="0" smtClean="0"/>
              <a:t>.</a:t>
            </a:r>
          </a:p>
          <a:p>
            <a:pPr marL="0" indent="0">
              <a:buNone/>
            </a:pPr>
            <a:endParaRPr lang="pt-BR" sz="3600" dirty="0" smtClean="0">
              <a:effectLst/>
            </a:endParaRPr>
          </a:p>
          <a:p>
            <a:pPr lvl="0"/>
            <a:r>
              <a:rPr lang="pt-BR" sz="3600" b="1" dirty="0" smtClean="0">
                <a:effectLst/>
              </a:rPr>
              <a:t>“Mulheres na CT&amp;I” - </a:t>
            </a:r>
            <a:r>
              <a:rPr lang="pt-BR" sz="3600" dirty="0" smtClean="0">
                <a:effectLst/>
              </a:rPr>
              <a:t>publicação bianual – </a:t>
            </a:r>
            <a:r>
              <a:rPr lang="pt-BR" sz="2600" b="1" dirty="0">
                <a:solidFill>
                  <a:prstClr val="black"/>
                </a:solidFill>
              </a:rPr>
              <a:t>Análise Demográfica de dados de gênero </a:t>
            </a:r>
            <a:r>
              <a:rPr lang="pt-BR" sz="2600" b="1" dirty="0" smtClean="0">
                <a:solidFill>
                  <a:prstClr val="black"/>
                </a:solidFill>
              </a:rPr>
              <a:t>dos </a:t>
            </a:r>
            <a:r>
              <a:rPr lang="pt-BR" sz="2600" b="1" dirty="0">
                <a:solidFill>
                  <a:prstClr val="black"/>
                </a:solidFill>
              </a:rPr>
              <a:t>Grupos de Pesquisa do CNPq - </a:t>
            </a:r>
            <a:r>
              <a:rPr lang="pt-BR" sz="3000" dirty="0">
                <a:solidFill>
                  <a:prstClr val="black"/>
                </a:solidFill>
              </a:rPr>
              <a:t>Conhecer a participação da mulher cientista no universo da pesquisa </a:t>
            </a:r>
            <a:r>
              <a:rPr lang="pt-BR" sz="3000" dirty="0" smtClean="0">
                <a:solidFill>
                  <a:prstClr val="black"/>
                </a:solidFill>
              </a:rPr>
              <a:t>brasileira</a:t>
            </a:r>
            <a:r>
              <a:rPr lang="pt-BR" sz="2600" b="1" dirty="0">
                <a:solidFill>
                  <a:prstClr val="black"/>
                </a:solidFill>
              </a:rPr>
              <a:t> </a:t>
            </a:r>
            <a:r>
              <a:rPr lang="pt-BR" sz="2600" b="1" dirty="0" smtClean="0">
                <a:solidFill>
                  <a:prstClr val="black"/>
                </a:solidFill>
              </a:rPr>
              <a:t>-</a:t>
            </a:r>
            <a:r>
              <a:rPr lang="pt-BR" sz="1800" b="1" dirty="0" smtClean="0">
                <a:effectLst/>
              </a:rPr>
              <a:t>parceria [em aberto]</a:t>
            </a:r>
            <a:r>
              <a:rPr lang="pt-BR" sz="3600" dirty="0" smtClean="0">
                <a:effectLst/>
              </a:rPr>
              <a:t>;</a:t>
            </a:r>
          </a:p>
          <a:p>
            <a:pPr lvl="1"/>
            <a:r>
              <a:rPr lang="pt-BR" sz="2200" b="1" dirty="0">
                <a:solidFill>
                  <a:prstClr val="black"/>
                </a:solidFill>
              </a:rPr>
              <a:t>Definição de indicadores de paridade – </a:t>
            </a:r>
            <a:r>
              <a:rPr lang="pt-BR" sz="2700" dirty="0">
                <a:solidFill>
                  <a:prstClr val="black"/>
                </a:solidFill>
              </a:rPr>
              <a:t>subsidiar a elaboração de políticas públicas de paridade na CT&amp;I.</a:t>
            </a:r>
            <a:endParaRPr lang="pt-BR" sz="2200" b="1" dirty="0">
              <a:solidFill>
                <a:prstClr val="black"/>
              </a:solidFill>
            </a:endParaRPr>
          </a:p>
          <a:p>
            <a:pPr lvl="0"/>
            <a:endParaRPr lang="pt-BR" sz="3600" dirty="0" smtClean="0">
              <a:effectLst/>
            </a:endParaRPr>
          </a:p>
          <a:p>
            <a:pPr marL="0" indent="0">
              <a:buNone/>
            </a:pPr>
            <a:endParaRPr lang="pt-BR" sz="3600" dirty="0" smtClean="0">
              <a:effectLst/>
            </a:endParaRPr>
          </a:p>
          <a:p>
            <a:pPr marL="0" indent="0">
              <a:buNone/>
            </a:pPr>
            <a:endParaRPr lang="pt-BR" sz="3600" dirty="0" smtClean="0">
              <a:effectLst/>
            </a:endParaRPr>
          </a:p>
          <a:p>
            <a:pPr marL="0" indent="0">
              <a:buNone/>
            </a:pPr>
            <a:endParaRPr lang="pt-BR" sz="3600" dirty="0">
              <a:effectLst/>
            </a:endParaRPr>
          </a:p>
        </p:txBody>
      </p:sp>
      <p:sp>
        <p:nvSpPr>
          <p:cNvPr id="6" name="Título 1"/>
          <p:cNvSpPr txBox="1">
            <a:spLocks/>
          </p:cNvSpPr>
          <p:nvPr/>
        </p:nvSpPr>
        <p:spPr>
          <a:xfrm>
            <a:off x="539552" y="25193"/>
            <a:ext cx="7772400" cy="1224136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 fontScale="850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BR" dirty="0" smtClean="0"/>
              <a:t>Atividade de Conhecimento e Difusão</a:t>
            </a:r>
          </a:p>
          <a:p>
            <a:r>
              <a:rPr lang="pt-BR" sz="2600" dirty="0" smtClean="0">
                <a:solidFill>
                  <a:schemeClr val="bg1"/>
                </a:solidFill>
              </a:rPr>
              <a:t>(</a:t>
            </a:r>
            <a:r>
              <a:rPr lang="pt-BR" sz="2900" dirty="0">
                <a:solidFill>
                  <a:schemeClr val="bg1"/>
                </a:solidFill>
              </a:rPr>
              <a:t>da situação da mulher: no MCTI e no </a:t>
            </a:r>
            <a:r>
              <a:rPr lang="pt-BR" sz="2900" dirty="0" smtClean="0">
                <a:solidFill>
                  <a:schemeClr val="bg1"/>
                </a:solidFill>
              </a:rPr>
              <a:t>Sistema de CT&amp;I</a:t>
            </a:r>
            <a:r>
              <a:rPr lang="pt-BR" sz="2600" dirty="0" smtClean="0">
                <a:solidFill>
                  <a:schemeClr val="bg1"/>
                </a:solidFill>
              </a:rPr>
              <a:t>)</a:t>
            </a:r>
            <a:endParaRPr lang="pt-BR" sz="2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496339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97152"/>
          </a:xfrm>
        </p:spPr>
        <p:txBody>
          <a:bodyPr>
            <a:normAutofit lnSpcReduction="10000"/>
          </a:bodyPr>
          <a:lstStyle/>
          <a:p>
            <a:r>
              <a:rPr lang="pt-BR" sz="3000" dirty="0" smtClean="0">
                <a:solidFill>
                  <a:prstClr val="black"/>
                </a:solidFill>
              </a:rPr>
              <a:t>Projeto </a:t>
            </a:r>
            <a:r>
              <a:rPr lang="pt-BR" sz="3000" dirty="0">
                <a:solidFill>
                  <a:prstClr val="black"/>
                </a:solidFill>
              </a:rPr>
              <a:t>“</a:t>
            </a:r>
            <a:r>
              <a:rPr lang="pt-BR" sz="3000" b="1" dirty="0">
                <a:solidFill>
                  <a:prstClr val="black"/>
                </a:solidFill>
              </a:rPr>
              <a:t>Meninas e Jovens fazendo Ciências Exatas, Engenharias e Computação</a:t>
            </a:r>
            <a:r>
              <a:rPr lang="pt-BR" sz="3000" dirty="0">
                <a:solidFill>
                  <a:prstClr val="black"/>
                </a:solidFill>
              </a:rPr>
              <a:t>” – </a:t>
            </a:r>
            <a:r>
              <a:rPr lang="pt-BR" sz="2400" dirty="0" smtClean="0">
                <a:solidFill>
                  <a:prstClr val="black"/>
                </a:solidFill>
              </a:rPr>
              <a:t>MCTI/SPM/Petrobras</a:t>
            </a:r>
            <a:r>
              <a:rPr lang="pt-BR" sz="3000" dirty="0">
                <a:solidFill>
                  <a:prstClr val="black"/>
                </a:solidFill>
              </a:rPr>
              <a:t>; </a:t>
            </a:r>
          </a:p>
          <a:p>
            <a:pPr lvl="0"/>
            <a:r>
              <a:rPr lang="pt-BR" sz="3000" b="1" dirty="0" smtClean="0">
                <a:solidFill>
                  <a:prstClr val="black"/>
                </a:solidFill>
              </a:rPr>
              <a:t>Prêmio </a:t>
            </a:r>
            <a:r>
              <a:rPr lang="pt-BR" sz="3000" b="1" dirty="0">
                <a:solidFill>
                  <a:prstClr val="black"/>
                </a:solidFill>
              </a:rPr>
              <a:t>Construindo a Igualdade de Gênero </a:t>
            </a:r>
            <a:r>
              <a:rPr lang="pt-BR" sz="1700" dirty="0">
                <a:solidFill>
                  <a:prstClr val="black"/>
                </a:solidFill>
              </a:rPr>
              <a:t>(</a:t>
            </a:r>
            <a:r>
              <a:rPr lang="pt-BR" sz="1700" dirty="0">
                <a:solidFill>
                  <a:prstClr val="black"/>
                </a:solidFill>
                <a:hlinkClick r:id="rId2"/>
              </a:rPr>
              <a:t>http://www.igualdadedegenero.cnpq.br/igualdade.html</a:t>
            </a:r>
            <a:r>
              <a:rPr lang="pt-BR" sz="1700" dirty="0" smtClean="0">
                <a:solidFill>
                  <a:prstClr val="black"/>
                </a:solidFill>
              </a:rPr>
              <a:t>);</a:t>
            </a:r>
          </a:p>
          <a:p>
            <a:pPr lvl="0"/>
            <a:r>
              <a:rPr lang="pt-BR" sz="3000" b="1" dirty="0" smtClean="0">
                <a:solidFill>
                  <a:schemeClr val="accent5">
                    <a:lumMod val="75000"/>
                  </a:schemeClr>
                </a:solidFill>
              </a:rPr>
              <a:t>Edital </a:t>
            </a:r>
            <a:r>
              <a:rPr lang="pt-BR" sz="3000" b="1" dirty="0">
                <a:solidFill>
                  <a:schemeClr val="accent5">
                    <a:lumMod val="75000"/>
                  </a:schemeClr>
                </a:solidFill>
              </a:rPr>
              <a:t>bianual de </a:t>
            </a:r>
            <a:r>
              <a:rPr lang="pt-BR" sz="3000" b="1" dirty="0" smtClean="0">
                <a:solidFill>
                  <a:schemeClr val="accent5">
                    <a:lumMod val="75000"/>
                  </a:schemeClr>
                </a:solidFill>
              </a:rPr>
              <a:t>Pesquisas </a:t>
            </a:r>
            <a:r>
              <a:rPr lang="pt-BR" sz="3000" b="1" dirty="0">
                <a:solidFill>
                  <a:schemeClr val="accent5">
                    <a:lumMod val="75000"/>
                  </a:schemeClr>
                </a:solidFill>
              </a:rPr>
              <a:t>na temática Relações de Gênero, Mulheres e </a:t>
            </a:r>
            <a:r>
              <a:rPr lang="pt-BR" sz="3000" b="1" dirty="0" smtClean="0">
                <a:solidFill>
                  <a:schemeClr val="accent5">
                    <a:lumMod val="75000"/>
                  </a:schemeClr>
                </a:solidFill>
              </a:rPr>
              <a:t>Feminismos</a:t>
            </a:r>
            <a:r>
              <a:rPr lang="pt-BR" sz="3000" dirty="0" smtClean="0">
                <a:solidFill>
                  <a:schemeClr val="accent5">
                    <a:lumMod val="75000"/>
                  </a:schemeClr>
                </a:solidFill>
              </a:rPr>
              <a:t>;</a:t>
            </a:r>
          </a:p>
          <a:p>
            <a:pPr lvl="0"/>
            <a:r>
              <a:rPr lang="pt-BR" sz="3000" b="1" dirty="0" smtClean="0">
                <a:solidFill>
                  <a:schemeClr val="accent5">
                    <a:lumMod val="75000"/>
                  </a:schemeClr>
                </a:solidFill>
              </a:rPr>
              <a:t>Encontro </a:t>
            </a:r>
            <a:r>
              <a:rPr lang="pt-BR" sz="3000" b="1" dirty="0">
                <a:solidFill>
                  <a:schemeClr val="accent5">
                    <a:lumMod val="75000"/>
                  </a:schemeClr>
                </a:solidFill>
              </a:rPr>
              <a:t>“Pensando Gênero e Ciências</a:t>
            </a:r>
            <a:r>
              <a:rPr lang="pt-BR" sz="3000" dirty="0" smtClean="0">
                <a:solidFill>
                  <a:schemeClr val="accent5">
                    <a:lumMod val="75000"/>
                  </a:schemeClr>
                </a:solidFill>
              </a:rPr>
              <a:t>”;</a:t>
            </a:r>
          </a:p>
          <a:p>
            <a:pPr lvl="0"/>
            <a:r>
              <a:rPr lang="pt-BR" sz="3000" b="1" dirty="0">
                <a:solidFill>
                  <a:schemeClr val="accent5">
                    <a:lumMod val="75000"/>
                  </a:schemeClr>
                </a:solidFill>
              </a:rPr>
              <a:t>Seminário </a:t>
            </a:r>
            <a:r>
              <a:rPr lang="pt-BR" sz="3000" b="1" dirty="0" smtClean="0">
                <a:solidFill>
                  <a:schemeClr val="accent5">
                    <a:lumMod val="75000"/>
                  </a:schemeClr>
                </a:solidFill>
              </a:rPr>
              <a:t>“Ações de promoção da igualdade entre mulheres e homens no </a:t>
            </a:r>
            <a:r>
              <a:rPr lang="pt-BR" sz="3000" b="1" dirty="0">
                <a:solidFill>
                  <a:schemeClr val="accent5">
                    <a:lumMod val="75000"/>
                  </a:schemeClr>
                </a:solidFill>
              </a:rPr>
              <a:t>MCTI”; </a:t>
            </a:r>
            <a:r>
              <a:rPr lang="pt-BR" sz="1800" dirty="0">
                <a:solidFill>
                  <a:prstClr val="black"/>
                </a:solidFill>
                <a:hlinkClick r:id="rId3"/>
              </a:rPr>
              <a:t>http://</a:t>
            </a:r>
            <a:r>
              <a:rPr lang="pt-BR" sz="1800" dirty="0" smtClean="0">
                <a:solidFill>
                  <a:prstClr val="black"/>
                </a:solidFill>
                <a:hlinkClick r:id="rId3"/>
              </a:rPr>
              <a:t>www.cnrs.fr/mpdf/spip.php?article805</a:t>
            </a:r>
            <a:endParaRPr lang="pt-BR" sz="1800" dirty="0" smtClean="0">
              <a:solidFill>
                <a:prstClr val="black"/>
              </a:solidFill>
            </a:endParaRPr>
          </a:p>
          <a:p>
            <a:pPr marL="0" lvl="0" indent="0">
              <a:buNone/>
            </a:pPr>
            <a:endParaRPr lang="pt-BR" sz="1800" dirty="0">
              <a:solidFill>
                <a:prstClr val="black"/>
              </a:solidFill>
            </a:endParaRPr>
          </a:p>
          <a:p>
            <a:endParaRPr lang="pt-BR" sz="2200" b="1" dirty="0"/>
          </a:p>
        </p:txBody>
      </p:sp>
      <p:sp>
        <p:nvSpPr>
          <p:cNvPr id="6" name="Título 1"/>
          <p:cNvSpPr txBox="1">
            <a:spLocks/>
          </p:cNvSpPr>
          <p:nvPr/>
        </p:nvSpPr>
        <p:spPr>
          <a:xfrm>
            <a:off x="539552" y="116633"/>
            <a:ext cx="7772400" cy="1224136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 fontScale="92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BR" dirty="0" smtClean="0"/>
              <a:t>Atividade de Promoção da Paridade</a:t>
            </a:r>
          </a:p>
          <a:p>
            <a:endParaRPr lang="pt-BR" sz="2600" dirty="0"/>
          </a:p>
        </p:txBody>
      </p:sp>
    </p:spTree>
    <p:extLst>
      <p:ext uri="{BB962C8B-B14F-4D97-AF65-F5344CB8AC3E}">
        <p14:creationId xmlns:p14="http://schemas.microsoft.com/office/powerpoint/2010/main" val="37847909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600201"/>
            <a:ext cx="586408" cy="67667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t-BR" sz="3000" dirty="0" smtClean="0">
                <a:solidFill>
                  <a:prstClr val="black"/>
                </a:solidFill>
              </a:rPr>
              <a:t> 2.</a:t>
            </a:r>
            <a:endParaRPr lang="pt-BR" sz="3000" dirty="0">
              <a:solidFill>
                <a:prstClr val="black"/>
              </a:solidFill>
            </a:endParaRPr>
          </a:p>
        </p:txBody>
      </p:sp>
      <p:sp>
        <p:nvSpPr>
          <p:cNvPr id="4" name="Título 1"/>
          <p:cNvSpPr txBox="1">
            <a:spLocks/>
          </p:cNvSpPr>
          <p:nvPr/>
        </p:nvSpPr>
        <p:spPr>
          <a:xfrm>
            <a:off x="580923" y="25193"/>
            <a:ext cx="7772400" cy="1080120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BR" dirty="0" smtClean="0"/>
              <a:t>DUPLA ABORDAGEM</a:t>
            </a:r>
            <a:endParaRPr lang="pt-BR" dirty="0"/>
          </a:p>
        </p:txBody>
      </p:sp>
      <p:graphicFrame>
        <p:nvGraphicFramePr>
          <p:cNvPr id="2" name="Diagrama 1"/>
          <p:cNvGraphicFramePr/>
          <p:nvPr>
            <p:extLst>
              <p:ext uri="{D42A27DB-BD31-4B8C-83A1-F6EECF244321}">
                <p14:modId xmlns:p14="http://schemas.microsoft.com/office/powerpoint/2010/main" val="869805647"/>
              </p:ext>
            </p:extLst>
          </p:nvPr>
        </p:nvGraphicFramePr>
        <p:xfrm>
          <a:off x="1524000" y="13970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6755065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2852936"/>
            <a:ext cx="8229600" cy="3273227"/>
          </a:xfrm>
        </p:spPr>
        <p:txBody>
          <a:bodyPr>
            <a:normAutofit/>
          </a:bodyPr>
          <a:lstStyle/>
          <a:p>
            <a:pPr marL="280350" lvl="0" indent="0">
              <a:buNone/>
            </a:pPr>
            <a:r>
              <a:rPr lang="pt-BR" sz="6000" b="1" dirty="0" smtClean="0">
                <a:solidFill>
                  <a:prstClr val="black"/>
                </a:solidFill>
              </a:rPr>
              <a:t>2. Atividade de Inserção 			(social)</a:t>
            </a:r>
            <a:endParaRPr lang="pt-BR" sz="6000" b="1" dirty="0">
              <a:solidFill>
                <a:prstClr val="black"/>
              </a:solidFill>
            </a:endParaRPr>
          </a:p>
          <a:p>
            <a:pPr algn="just"/>
            <a:endParaRPr lang="pt-BR" sz="3600" b="1" dirty="0">
              <a:solidFill>
                <a:prstClr val="black"/>
              </a:solidFill>
            </a:endParaRPr>
          </a:p>
        </p:txBody>
      </p:sp>
      <p:sp>
        <p:nvSpPr>
          <p:cNvPr id="4" name="Título 1"/>
          <p:cNvSpPr txBox="1">
            <a:spLocks/>
          </p:cNvSpPr>
          <p:nvPr/>
        </p:nvSpPr>
        <p:spPr>
          <a:xfrm>
            <a:off x="580923" y="116633"/>
            <a:ext cx="7772400" cy="1080120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BR" dirty="0" smtClean="0"/>
              <a:t>Mulher            CT&amp;I </a:t>
            </a:r>
            <a:endParaRPr lang="pt-BR" dirty="0"/>
          </a:p>
        </p:txBody>
      </p:sp>
      <p:sp>
        <p:nvSpPr>
          <p:cNvPr id="2" name="Seta para a direita 1"/>
          <p:cNvSpPr/>
          <p:nvPr/>
        </p:nvSpPr>
        <p:spPr>
          <a:xfrm>
            <a:off x="4283968" y="440669"/>
            <a:ext cx="936104" cy="43204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26877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579</TotalTime>
  <Words>293</Words>
  <Application>Microsoft Office PowerPoint</Application>
  <PresentationFormat>Apresentação na tela (4:3)</PresentationFormat>
  <Paragraphs>91</Paragraphs>
  <Slides>11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11</vt:i4>
      </vt:variant>
    </vt:vector>
  </HeadingPairs>
  <TitlesOfParts>
    <vt:vector size="12" baseType="lpstr">
      <vt:lpstr>Tema do Office</vt:lpstr>
      <vt:lpstr>Programa Mulheres na Ciência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Gênero na Ciência, Tecnologia e Inovação</dc:title>
  <dc:creator>teste</dc:creator>
  <cp:lastModifiedBy>Fabio Torres Bastos</cp:lastModifiedBy>
  <cp:revision>152</cp:revision>
  <cp:lastPrinted>2016-03-03T14:22:43Z</cp:lastPrinted>
  <dcterms:created xsi:type="dcterms:W3CDTF">2015-07-22T17:45:59Z</dcterms:created>
  <dcterms:modified xsi:type="dcterms:W3CDTF">2016-03-07T20:43:04Z</dcterms:modified>
</cp:coreProperties>
</file>